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5"/>
    <p:sldMasterId id="2147483766" r:id="rId6"/>
  </p:sldMasterIdLst>
  <p:notesMasterIdLst>
    <p:notesMasterId r:id="rId40"/>
  </p:notesMasterIdLst>
  <p:sldIdLst>
    <p:sldId id="256" r:id="rId7"/>
    <p:sldId id="563" r:id="rId8"/>
    <p:sldId id="582" r:id="rId9"/>
    <p:sldId id="585" r:id="rId10"/>
    <p:sldId id="584" r:id="rId11"/>
    <p:sldId id="604" r:id="rId12"/>
    <p:sldId id="583" r:id="rId13"/>
    <p:sldId id="581" r:id="rId14"/>
    <p:sldId id="615" r:id="rId15"/>
    <p:sldId id="588" r:id="rId16"/>
    <p:sldId id="587" r:id="rId17"/>
    <p:sldId id="589" r:id="rId18"/>
    <p:sldId id="590" r:id="rId19"/>
    <p:sldId id="613" r:id="rId20"/>
    <p:sldId id="591" r:id="rId21"/>
    <p:sldId id="592" r:id="rId22"/>
    <p:sldId id="593" r:id="rId23"/>
    <p:sldId id="594" r:id="rId24"/>
    <p:sldId id="595" r:id="rId25"/>
    <p:sldId id="596" r:id="rId26"/>
    <p:sldId id="597" r:id="rId27"/>
    <p:sldId id="598" r:id="rId28"/>
    <p:sldId id="599" r:id="rId29"/>
    <p:sldId id="600" r:id="rId30"/>
    <p:sldId id="601" r:id="rId31"/>
    <p:sldId id="602" r:id="rId32"/>
    <p:sldId id="603" r:id="rId33"/>
    <p:sldId id="605" r:id="rId34"/>
    <p:sldId id="606" r:id="rId35"/>
    <p:sldId id="614" r:id="rId36"/>
    <p:sldId id="607" r:id="rId37"/>
    <p:sldId id="609" r:id="rId38"/>
    <p:sldId id="577" r:id="rId39"/>
  </p:sldIdLst>
  <p:sldSz cx="12192000" cy="6858000"/>
  <p:notesSz cx="6797675" cy="9929813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99CCFF"/>
    <a:srgbClr val="89ADC7"/>
    <a:srgbClr val="9DC3E6"/>
    <a:srgbClr val="1A3650"/>
    <a:srgbClr val="0C0D40"/>
    <a:srgbClr val="0C263F"/>
    <a:srgbClr val="FB23E1"/>
    <a:srgbClr val="FF0000"/>
    <a:srgbClr val="A78E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659" autoAdjust="0"/>
    <p:restoredTop sz="96433" autoAdjust="0"/>
  </p:normalViewPr>
  <p:slideViewPr>
    <p:cSldViewPr snapToGrid="0">
      <p:cViewPr varScale="1">
        <p:scale>
          <a:sx n="115" d="100"/>
          <a:sy n="115" d="100"/>
        </p:scale>
        <p:origin x="276" y="11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458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heme" Target="theme/theme1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8215"/>
          </a:xfrm>
          <a:prstGeom prst="rect">
            <a:avLst/>
          </a:prstGeom>
        </p:spPr>
        <p:txBody>
          <a:bodyPr vert="horz" lIns="92437" tIns="46218" rIns="92437" bIns="46218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50442" y="1"/>
            <a:ext cx="2945659" cy="498215"/>
          </a:xfrm>
          <a:prstGeom prst="rect">
            <a:avLst/>
          </a:prstGeom>
        </p:spPr>
        <p:txBody>
          <a:bodyPr vert="horz" lIns="92437" tIns="46218" rIns="92437" bIns="46218" rtlCol="0"/>
          <a:lstStyle>
            <a:lvl1pPr algn="r">
              <a:defRPr sz="1200"/>
            </a:lvl1pPr>
          </a:lstStyle>
          <a:p>
            <a:fld id="{964FD037-9989-484F-843A-571ABA3D6379}" type="datetimeFigureOut">
              <a:rPr lang="it-IT" smtClean="0"/>
              <a:t>21/03/2022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37" tIns="46218" rIns="92437" bIns="46218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768" y="4778723"/>
            <a:ext cx="5438140" cy="3909864"/>
          </a:xfrm>
          <a:prstGeom prst="rect">
            <a:avLst/>
          </a:prstGeom>
        </p:spPr>
        <p:txBody>
          <a:bodyPr vert="horz" lIns="92437" tIns="46218" rIns="92437" bIns="46218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5659" cy="498214"/>
          </a:xfrm>
          <a:prstGeom prst="rect">
            <a:avLst/>
          </a:prstGeom>
        </p:spPr>
        <p:txBody>
          <a:bodyPr vert="horz" lIns="92437" tIns="46218" rIns="92437" bIns="46218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50442" y="9431600"/>
            <a:ext cx="2945659" cy="498214"/>
          </a:xfrm>
          <a:prstGeom prst="rect">
            <a:avLst/>
          </a:prstGeom>
        </p:spPr>
        <p:txBody>
          <a:bodyPr vert="horz" lIns="92437" tIns="46218" rIns="92437" bIns="46218" rtlCol="0" anchor="b"/>
          <a:lstStyle>
            <a:lvl1pPr algn="r">
              <a:defRPr sz="1200"/>
            </a:lvl1pPr>
          </a:lstStyle>
          <a:p>
            <a:fld id="{7BB8FA7A-E36F-4B18-B921-57F21C891A0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3090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16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267DDD-058E-4763-BD7B-D72D699106EB}" type="slidenum">
              <a:rPr lang="it-IT" smtClean="0">
                <a:solidFill>
                  <a:prstClr val="black"/>
                </a:solidFill>
              </a:rPr>
              <a:pPr/>
              <a:t>1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8933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39968-DF15-4539-ADE3-1F75B069CA94}" type="slidenum">
              <a:rPr lang="it-IT" smtClean="0">
                <a:solidFill>
                  <a:prstClr val="black"/>
                </a:solidFill>
              </a:rPr>
              <a:pPr/>
              <a:t>11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4535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39968-DF15-4539-ADE3-1F75B069CA94}" type="slidenum">
              <a:rPr lang="it-IT" smtClean="0">
                <a:solidFill>
                  <a:prstClr val="black"/>
                </a:solidFill>
              </a:rPr>
              <a:pPr/>
              <a:t>12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2758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39968-DF15-4539-ADE3-1F75B069CA94}" type="slidenum">
              <a:rPr lang="it-IT" smtClean="0">
                <a:solidFill>
                  <a:prstClr val="black"/>
                </a:solidFill>
              </a:rPr>
              <a:pPr/>
              <a:t>13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022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39968-DF15-4539-ADE3-1F75B069CA94}" type="slidenum">
              <a:rPr lang="it-IT" smtClean="0">
                <a:solidFill>
                  <a:prstClr val="black"/>
                </a:solidFill>
              </a:rPr>
              <a:pPr/>
              <a:t>14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1396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39968-DF15-4539-ADE3-1F75B069CA94}" type="slidenum">
              <a:rPr lang="it-IT" smtClean="0">
                <a:solidFill>
                  <a:prstClr val="black"/>
                </a:solidFill>
              </a:rPr>
              <a:pPr/>
              <a:t>15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1538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39968-DF15-4539-ADE3-1F75B069CA94}" type="slidenum">
              <a:rPr lang="it-IT" smtClean="0">
                <a:solidFill>
                  <a:prstClr val="black"/>
                </a:solidFill>
              </a:rPr>
              <a:pPr/>
              <a:t>16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9868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39968-DF15-4539-ADE3-1F75B069CA94}" type="slidenum">
              <a:rPr lang="it-IT" smtClean="0">
                <a:solidFill>
                  <a:prstClr val="black"/>
                </a:solidFill>
              </a:rPr>
              <a:pPr/>
              <a:t>17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0766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39968-DF15-4539-ADE3-1F75B069CA94}" type="slidenum">
              <a:rPr lang="it-IT" smtClean="0">
                <a:solidFill>
                  <a:prstClr val="black"/>
                </a:solidFill>
              </a:rPr>
              <a:pPr/>
              <a:t>18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2162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39968-DF15-4539-ADE3-1F75B069CA94}" type="slidenum">
              <a:rPr lang="it-IT" smtClean="0">
                <a:solidFill>
                  <a:prstClr val="black"/>
                </a:solidFill>
              </a:rPr>
              <a:pPr/>
              <a:t>19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0627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39968-DF15-4539-ADE3-1F75B069CA94}" type="slidenum">
              <a:rPr lang="it-IT" smtClean="0">
                <a:solidFill>
                  <a:prstClr val="black"/>
                </a:solidFill>
              </a:rPr>
              <a:pPr/>
              <a:t>20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4778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39968-DF15-4539-ADE3-1F75B069CA94}" type="slidenum">
              <a:rPr lang="it-IT" smtClean="0">
                <a:solidFill>
                  <a:prstClr val="black"/>
                </a:solidFill>
              </a:rPr>
              <a:pPr/>
              <a:t>3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6405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39968-DF15-4539-ADE3-1F75B069CA94}" type="slidenum">
              <a:rPr lang="it-IT" smtClean="0">
                <a:solidFill>
                  <a:prstClr val="black"/>
                </a:solidFill>
              </a:rPr>
              <a:pPr/>
              <a:t>21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7071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39968-DF15-4539-ADE3-1F75B069CA94}" type="slidenum">
              <a:rPr lang="it-IT" smtClean="0">
                <a:solidFill>
                  <a:prstClr val="black"/>
                </a:solidFill>
              </a:rPr>
              <a:pPr/>
              <a:t>22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4352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39968-DF15-4539-ADE3-1F75B069CA94}" type="slidenum">
              <a:rPr lang="it-IT" smtClean="0">
                <a:solidFill>
                  <a:prstClr val="black"/>
                </a:solidFill>
              </a:rPr>
              <a:pPr/>
              <a:t>23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2087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39968-DF15-4539-ADE3-1F75B069CA94}" type="slidenum">
              <a:rPr lang="it-IT" smtClean="0">
                <a:solidFill>
                  <a:prstClr val="black"/>
                </a:solidFill>
              </a:rPr>
              <a:pPr/>
              <a:t>24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5812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39968-DF15-4539-ADE3-1F75B069CA94}" type="slidenum">
              <a:rPr lang="it-IT" smtClean="0">
                <a:solidFill>
                  <a:prstClr val="black"/>
                </a:solidFill>
              </a:rPr>
              <a:pPr/>
              <a:t>25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009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39968-DF15-4539-ADE3-1F75B069CA94}" type="slidenum">
              <a:rPr lang="it-IT" smtClean="0">
                <a:solidFill>
                  <a:prstClr val="black"/>
                </a:solidFill>
              </a:rPr>
              <a:pPr/>
              <a:t>26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9050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39968-DF15-4539-ADE3-1F75B069CA94}" type="slidenum">
              <a:rPr lang="it-IT" smtClean="0">
                <a:solidFill>
                  <a:prstClr val="black"/>
                </a:solidFill>
              </a:rPr>
              <a:pPr/>
              <a:t>27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72544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39968-DF15-4539-ADE3-1F75B069CA94}" type="slidenum">
              <a:rPr lang="it-IT" smtClean="0">
                <a:solidFill>
                  <a:prstClr val="black"/>
                </a:solidFill>
              </a:rPr>
              <a:pPr/>
              <a:t>28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1923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39968-DF15-4539-ADE3-1F75B069CA94}" type="slidenum">
              <a:rPr lang="it-IT" smtClean="0">
                <a:solidFill>
                  <a:prstClr val="black"/>
                </a:solidFill>
              </a:rPr>
              <a:pPr/>
              <a:t>29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74073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39968-DF15-4539-ADE3-1F75B069CA94}" type="slidenum">
              <a:rPr lang="it-IT" smtClean="0">
                <a:solidFill>
                  <a:prstClr val="black"/>
                </a:solidFill>
              </a:rPr>
              <a:pPr/>
              <a:t>30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0659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39968-DF15-4539-ADE3-1F75B069CA94}" type="slidenum">
              <a:rPr lang="it-IT" smtClean="0">
                <a:solidFill>
                  <a:prstClr val="black"/>
                </a:solidFill>
              </a:rPr>
              <a:pPr/>
              <a:t>4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73144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39968-DF15-4539-ADE3-1F75B069CA94}" type="slidenum">
              <a:rPr lang="it-IT" smtClean="0">
                <a:solidFill>
                  <a:prstClr val="black"/>
                </a:solidFill>
              </a:rPr>
              <a:pPr/>
              <a:t>31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71367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39968-DF15-4539-ADE3-1F75B069CA94}" type="slidenum">
              <a:rPr lang="it-IT" smtClean="0">
                <a:solidFill>
                  <a:prstClr val="black"/>
                </a:solidFill>
              </a:rPr>
              <a:pPr/>
              <a:t>32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7933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267DDD-058E-4763-BD7B-D72D699106EB}" type="slidenum">
              <a:rPr lang="it-IT" smtClean="0">
                <a:solidFill>
                  <a:prstClr val="black"/>
                </a:solidFill>
              </a:rPr>
              <a:pPr/>
              <a:t>33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0446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39968-DF15-4539-ADE3-1F75B069CA94}" type="slidenum">
              <a:rPr lang="it-IT" smtClean="0">
                <a:solidFill>
                  <a:prstClr val="black"/>
                </a:solidFill>
              </a:rPr>
              <a:pPr/>
              <a:t>5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1685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39968-DF15-4539-ADE3-1F75B069CA94}" type="slidenum">
              <a:rPr lang="it-IT" smtClean="0">
                <a:solidFill>
                  <a:prstClr val="black"/>
                </a:solidFill>
              </a:rPr>
              <a:pPr/>
              <a:t>6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3085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39968-DF15-4539-ADE3-1F75B069CA94}" type="slidenum">
              <a:rPr lang="it-IT" smtClean="0">
                <a:solidFill>
                  <a:prstClr val="black"/>
                </a:solidFill>
              </a:rPr>
              <a:pPr/>
              <a:t>7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4640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39968-DF15-4539-ADE3-1F75B069CA94}" type="slidenum">
              <a:rPr lang="it-IT" smtClean="0">
                <a:solidFill>
                  <a:prstClr val="black"/>
                </a:solidFill>
              </a:rPr>
              <a:pPr/>
              <a:t>8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716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39968-DF15-4539-ADE3-1F75B069CA94}" type="slidenum">
              <a:rPr lang="it-IT" smtClean="0">
                <a:solidFill>
                  <a:prstClr val="black"/>
                </a:solidFill>
              </a:rPr>
              <a:pPr/>
              <a:t>9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73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39968-DF15-4539-ADE3-1F75B069CA94}" type="slidenum">
              <a:rPr lang="it-IT" smtClean="0">
                <a:solidFill>
                  <a:prstClr val="black"/>
                </a:solidFill>
              </a:rPr>
              <a:pPr/>
              <a:t>10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6505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jpe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jpe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jpe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jpe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jpe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jpe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jpe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jpe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jpe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jpe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Layouts/_rels/slideLayout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jpe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jpe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jpe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E0D00-6FD0-44E7-BB30-150856F0649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/>
              <a:t>21/03/2022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D9615-2AC1-4DFA-8186-1C0608A5CF22}" type="slidenum">
              <a:rPr lang="it-IT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156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E0D00-6FD0-44E7-BB30-150856F0649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/>
              <a:t>21/03/2022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D9615-2AC1-4DFA-8186-1C0608A5CF22}" type="slidenum">
              <a:rPr lang="it-IT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352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E0D00-6FD0-44E7-BB30-150856F0649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/>
              <a:t>21/03/2022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D9615-2AC1-4DFA-8186-1C0608A5CF22}" type="slidenum">
              <a:rPr lang="it-IT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11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magine 22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99634"/>
            <a:ext cx="12192000" cy="285750"/>
          </a:xfrm>
          <a:prstGeom prst="rect">
            <a:avLst/>
          </a:prstGeom>
        </p:spPr>
      </p:pic>
      <p:pic>
        <p:nvPicPr>
          <p:cNvPr id="15" name="Immagine 14"/>
          <p:cNvPicPr>
            <a:picLocks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1" y="0"/>
            <a:ext cx="12192000" cy="1440000"/>
          </a:xfrm>
          <a:prstGeom prst="rect">
            <a:avLst/>
          </a:prstGeom>
          <a:effectLst>
            <a:outerShdw blurRad="50800" dist="508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uppo 7"/>
          <p:cNvGrpSpPr/>
          <p:nvPr userDrawn="1"/>
        </p:nvGrpSpPr>
        <p:grpSpPr>
          <a:xfrm>
            <a:off x="-47944" y="35488"/>
            <a:ext cx="1584000" cy="1188000"/>
            <a:chOff x="5452418" y="1214422"/>
            <a:chExt cx="2232000" cy="2232000"/>
          </a:xfrm>
        </p:grpSpPr>
        <p:sp>
          <p:nvSpPr>
            <p:cNvPr id="9" name="Ovale 8"/>
            <p:cNvSpPr/>
            <p:nvPr/>
          </p:nvSpPr>
          <p:spPr>
            <a:xfrm>
              <a:off x="5715008" y="1571612"/>
              <a:ext cx="1571636" cy="1571636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>
                <a:solidFill>
                  <a:prstClr val="white"/>
                </a:solidFill>
              </a:endParaRPr>
            </a:p>
          </p:txBody>
        </p:sp>
        <p:pic>
          <p:nvPicPr>
            <p:cNvPr id="10" name="Picture 20" descr="LOGO CIFIGE 1"/>
            <p:cNvPicPr>
              <a:picLocks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4439" t="4851" r="18175" b="6232"/>
            <a:stretch>
              <a:fillRect/>
            </a:stretch>
          </p:blipFill>
          <p:spPr bwMode="auto">
            <a:xfrm>
              <a:off x="5452418" y="1214422"/>
              <a:ext cx="2232000" cy="223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2" name="Segnaposto testo 11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-24"/>
            <a:ext cx="12192000" cy="71437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>
              <a:buNone/>
              <a:defRPr>
                <a:latin typeface="Berlin Sans FB Demi" pitchFamily="34" charset="0"/>
              </a:defRPr>
            </a:lvl1pPr>
          </a:lstStyle>
          <a:p>
            <a:pPr lvl="0"/>
            <a:r>
              <a:rPr lang="it-IT" dirty="0"/>
              <a:t>Aeronautica Militare -  Situazione e prospettive</a:t>
            </a:r>
          </a:p>
        </p:txBody>
      </p:sp>
      <p:sp>
        <p:nvSpPr>
          <p:cNvPr id="13" name="Segnaposto testo 11"/>
          <p:cNvSpPr>
            <a:spLocks noGrp="1"/>
          </p:cNvSpPr>
          <p:nvPr>
            <p:ph type="body" sz="quarter" idx="14"/>
          </p:nvPr>
        </p:nvSpPr>
        <p:spPr>
          <a:xfrm>
            <a:off x="1523968" y="714359"/>
            <a:ext cx="9097451" cy="71437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>
              <a:buNone/>
              <a:defRPr>
                <a:solidFill>
                  <a:schemeClr val="bg1"/>
                </a:solidFill>
                <a:latin typeface="Berlin Sans FB Demi" pitchFamily="34" charset="0"/>
              </a:defRPr>
            </a:lvl1pPr>
          </a:lstStyle>
          <a:p>
            <a:pPr lvl="0"/>
            <a:r>
              <a:rPr lang="it-IT" dirty="0"/>
              <a:t>Fare clic per modificare stili del testo</a:t>
            </a:r>
          </a:p>
        </p:txBody>
      </p:sp>
      <p:sp>
        <p:nvSpPr>
          <p:cNvPr id="18" name="Segnaposto testo 17"/>
          <p:cNvSpPr>
            <a:spLocks noGrp="1"/>
          </p:cNvSpPr>
          <p:nvPr>
            <p:ph type="body" sz="quarter" idx="15" hasCustomPrompt="1"/>
          </p:nvPr>
        </p:nvSpPr>
        <p:spPr>
          <a:xfrm>
            <a:off x="4149180" y="6578297"/>
            <a:ext cx="3936000" cy="309600"/>
          </a:xfrm>
        </p:spPr>
        <p:txBody>
          <a:bodyPr>
            <a:noAutofit/>
          </a:bodyPr>
          <a:lstStyle>
            <a:lvl1pPr algn="ctr">
              <a:buNone/>
              <a:defRPr sz="1050" baseline="0">
                <a:solidFill>
                  <a:schemeClr val="bg1"/>
                </a:solidFill>
              </a:defRPr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it-IT" dirty="0"/>
              <a:t>Non Classificato</a:t>
            </a:r>
          </a:p>
        </p:txBody>
      </p:sp>
      <p:sp>
        <p:nvSpPr>
          <p:cNvPr id="20" name="Segnaposto testo 17"/>
          <p:cNvSpPr>
            <a:spLocks noGrp="1"/>
          </p:cNvSpPr>
          <p:nvPr>
            <p:ph type="body" sz="quarter" idx="16" hasCustomPrompt="1"/>
          </p:nvPr>
        </p:nvSpPr>
        <p:spPr>
          <a:xfrm>
            <a:off x="-43" y="6578297"/>
            <a:ext cx="4128000" cy="309600"/>
          </a:xfrm>
        </p:spPr>
        <p:txBody>
          <a:bodyPr>
            <a:noAutofit/>
          </a:bodyPr>
          <a:lstStyle>
            <a:lvl1pPr>
              <a:buNone/>
              <a:defRPr sz="1050">
                <a:solidFill>
                  <a:schemeClr val="bg1"/>
                </a:solidFill>
              </a:defRPr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it-IT" dirty="0"/>
              <a:t>Corso Coadiutori</a:t>
            </a:r>
          </a:p>
        </p:txBody>
      </p:sp>
      <p:sp>
        <p:nvSpPr>
          <p:cNvPr id="21" name="Segnaposto testo 17"/>
          <p:cNvSpPr>
            <a:spLocks noGrp="1"/>
          </p:cNvSpPr>
          <p:nvPr>
            <p:ph type="body" sz="quarter" idx="17" hasCustomPrompt="1"/>
          </p:nvPr>
        </p:nvSpPr>
        <p:spPr>
          <a:xfrm>
            <a:off x="8081121" y="6578297"/>
            <a:ext cx="3360000" cy="309600"/>
          </a:xfrm>
        </p:spPr>
        <p:txBody>
          <a:bodyPr>
            <a:noAutofit/>
          </a:bodyPr>
          <a:lstStyle>
            <a:lvl1pPr algn="r">
              <a:buNone/>
              <a:defRPr sz="1050" baseline="0">
                <a:solidFill>
                  <a:schemeClr val="bg1"/>
                </a:solidFill>
              </a:defRPr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it-IT" dirty="0"/>
              <a:t>Ciclo Intelligence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11430037" y="6578297"/>
            <a:ext cx="768000" cy="309600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fld id="{32BF031C-F67D-44D5-9741-B8AA8751E7E3}" type="slidenum">
              <a:rPr lang="it-IT" smtClean="0">
                <a:solidFill>
                  <a:prstClr val="white"/>
                </a:solidFill>
              </a:rPr>
              <a:pPr/>
              <a:t>‹N›</a:t>
            </a:fld>
            <a:endParaRPr lang="it-IT" dirty="0">
              <a:solidFill>
                <a:prstClr val="white"/>
              </a:solidFill>
            </a:endParaRPr>
          </a:p>
        </p:txBody>
      </p:sp>
      <p:sp>
        <p:nvSpPr>
          <p:cNvPr id="16" name="Segnaposto testo 15"/>
          <p:cNvSpPr>
            <a:spLocks noGrp="1"/>
          </p:cNvSpPr>
          <p:nvPr>
            <p:ph type="body" sz="quarter" idx="18"/>
          </p:nvPr>
        </p:nvSpPr>
        <p:spPr>
          <a:xfrm>
            <a:off x="571493" y="1785926"/>
            <a:ext cx="10953795" cy="4429156"/>
          </a:xfrm>
        </p:spPr>
        <p:txBody>
          <a:bodyPr/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pic>
        <p:nvPicPr>
          <p:cNvPr id="14" name="Immagine 13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3349" y="36214"/>
            <a:ext cx="1568648" cy="13688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503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magine 22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99634"/>
            <a:ext cx="12192000" cy="285750"/>
          </a:xfrm>
          <a:prstGeom prst="rect">
            <a:avLst/>
          </a:prstGeom>
        </p:spPr>
      </p:pic>
      <p:pic>
        <p:nvPicPr>
          <p:cNvPr id="15" name="Immagine 14"/>
          <p:cNvPicPr>
            <a:picLocks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1" y="0"/>
            <a:ext cx="12192000" cy="1440000"/>
          </a:xfrm>
          <a:prstGeom prst="rect">
            <a:avLst/>
          </a:prstGeom>
          <a:effectLst>
            <a:outerShdw blurRad="50800" dist="508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uppo 7"/>
          <p:cNvGrpSpPr/>
          <p:nvPr userDrawn="1"/>
        </p:nvGrpSpPr>
        <p:grpSpPr>
          <a:xfrm>
            <a:off x="-47944" y="35488"/>
            <a:ext cx="1584000" cy="1188000"/>
            <a:chOff x="5452418" y="1214422"/>
            <a:chExt cx="2232000" cy="2232000"/>
          </a:xfrm>
        </p:grpSpPr>
        <p:sp>
          <p:nvSpPr>
            <p:cNvPr id="9" name="Ovale 8"/>
            <p:cNvSpPr/>
            <p:nvPr/>
          </p:nvSpPr>
          <p:spPr>
            <a:xfrm>
              <a:off x="5715008" y="1571612"/>
              <a:ext cx="1571636" cy="1571636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>
                <a:solidFill>
                  <a:prstClr val="white"/>
                </a:solidFill>
              </a:endParaRPr>
            </a:p>
          </p:txBody>
        </p:sp>
        <p:pic>
          <p:nvPicPr>
            <p:cNvPr id="10" name="Picture 20" descr="LOGO CIFIGE 1"/>
            <p:cNvPicPr>
              <a:picLocks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4439" t="4851" r="18175" b="6232"/>
            <a:stretch>
              <a:fillRect/>
            </a:stretch>
          </p:blipFill>
          <p:spPr bwMode="auto">
            <a:xfrm>
              <a:off x="5452418" y="1214422"/>
              <a:ext cx="2232000" cy="223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2" name="Segnaposto testo 11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-24"/>
            <a:ext cx="12192000" cy="71437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>
              <a:buNone/>
              <a:defRPr>
                <a:latin typeface="Berlin Sans FB Demi" pitchFamily="34" charset="0"/>
              </a:defRPr>
            </a:lvl1pPr>
          </a:lstStyle>
          <a:p>
            <a:pPr lvl="0"/>
            <a:r>
              <a:rPr lang="it-IT" dirty="0"/>
              <a:t>Aeronautica Militare -  Situazione e prospettive</a:t>
            </a:r>
          </a:p>
        </p:txBody>
      </p:sp>
      <p:sp>
        <p:nvSpPr>
          <p:cNvPr id="13" name="Segnaposto testo 11"/>
          <p:cNvSpPr>
            <a:spLocks noGrp="1"/>
          </p:cNvSpPr>
          <p:nvPr>
            <p:ph type="body" sz="quarter" idx="14"/>
          </p:nvPr>
        </p:nvSpPr>
        <p:spPr>
          <a:xfrm>
            <a:off x="1523968" y="714359"/>
            <a:ext cx="9097451" cy="71437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>
              <a:buNone/>
              <a:defRPr>
                <a:solidFill>
                  <a:schemeClr val="bg1"/>
                </a:solidFill>
                <a:latin typeface="Berlin Sans FB Demi" pitchFamily="34" charset="0"/>
              </a:defRPr>
            </a:lvl1pPr>
          </a:lstStyle>
          <a:p>
            <a:pPr lvl="0"/>
            <a:r>
              <a:rPr lang="it-IT" dirty="0"/>
              <a:t>Fare clic per modificare stili del testo</a:t>
            </a:r>
          </a:p>
        </p:txBody>
      </p:sp>
      <p:sp>
        <p:nvSpPr>
          <p:cNvPr id="18" name="Segnaposto testo 17"/>
          <p:cNvSpPr>
            <a:spLocks noGrp="1"/>
          </p:cNvSpPr>
          <p:nvPr>
            <p:ph type="body" sz="quarter" idx="15" hasCustomPrompt="1"/>
          </p:nvPr>
        </p:nvSpPr>
        <p:spPr>
          <a:xfrm>
            <a:off x="4149180" y="6578297"/>
            <a:ext cx="3936000" cy="309600"/>
          </a:xfrm>
        </p:spPr>
        <p:txBody>
          <a:bodyPr>
            <a:noAutofit/>
          </a:bodyPr>
          <a:lstStyle>
            <a:lvl1pPr algn="ctr">
              <a:buNone/>
              <a:defRPr sz="1050" baseline="0">
                <a:solidFill>
                  <a:schemeClr val="bg1"/>
                </a:solidFill>
              </a:defRPr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it-IT" dirty="0"/>
              <a:t>Non Classificato</a:t>
            </a:r>
          </a:p>
        </p:txBody>
      </p:sp>
      <p:sp>
        <p:nvSpPr>
          <p:cNvPr id="20" name="Segnaposto testo 17"/>
          <p:cNvSpPr>
            <a:spLocks noGrp="1"/>
          </p:cNvSpPr>
          <p:nvPr>
            <p:ph type="body" sz="quarter" idx="16" hasCustomPrompt="1"/>
          </p:nvPr>
        </p:nvSpPr>
        <p:spPr>
          <a:xfrm>
            <a:off x="-43" y="6578297"/>
            <a:ext cx="4128000" cy="309600"/>
          </a:xfrm>
        </p:spPr>
        <p:txBody>
          <a:bodyPr>
            <a:noAutofit/>
          </a:bodyPr>
          <a:lstStyle>
            <a:lvl1pPr>
              <a:buNone/>
              <a:defRPr sz="1050">
                <a:solidFill>
                  <a:schemeClr val="bg1"/>
                </a:solidFill>
              </a:defRPr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it-IT" dirty="0"/>
              <a:t>Corso Coadiutori</a:t>
            </a:r>
          </a:p>
        </p:txBody>
      </p:sp>
      <p:sp>
        <p:nvSpPr>
          <p:cNvPr id="21" name="Segnaposto testo 17"/>
          <p:cNvSpPr>
            <a:spLocks noGrp="1"/>
          </p:cNvSpPr>
          <p:nvPr>
            <p:ph type="body" sz="quarter" idx="17" hasCustomPrompt="1"/>
          </p:nvPr>
        </p:nvSpPr>
        <p:spPr>
          <a:xfrm>
            <a:off x="8081121" y="6578297"/>
            <a:ext cx="3360000" cy="309600"/>
          </a:xfrm>
        </p:spPr>
        <p:txBody>
          <a:bodyPr>
            <a:noAutofit/>
          </a:bodyPr>
          <a:lstStyle>
            <a:lvl1pPr algn="r">
              <a:buNone/>
              <a:defRPr sz="1050" baseline="0">
                <a:solidFill>
                  <a:schemeClr val="bg1"/>
                </a:solidFill>
              </a:defRPr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it-IT" dirty="0"/>
              <a:t>Ciclo Intelligence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11430037" y="6578297"/>
            <a:ext cx="768000" cy="309600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fld id="{32BF031C-F67D-44D5-9741-B8AA8751E7E3}" type="slidenum">
              <a:rPr lang="it-IT" smtClean="0">
                <a:solidFill>
                  <a:prstClr val="white"/>
                </a:solidFill>
              </a:rPr>
              <a:pPr/>
              <a:t>‹N›</a:t>
            </a:fld>
            <a:endParaRPr lang="it-IT" dirty="0">
              <a:solidFill>
                <a:prstClr val="white"/>
              </a:solidFill>
            </a:endParaRPr>
          </a:p>
        </p:txBody>
      </p:sp>
      <p:sp>
        <p:nvSpPr>
          <p:cNvPr id="16" name="Segnaposto testo 15"/>
          <p:cNvSpPr>
            <a:spLocks noGrp="1"/>
          </p:cNvSpPr>
          <p:nvPr>
            <p:ph type="body" sz="quarter" idx="18"/>
          </p:nvPr>
        </p:nvSpPr>
        <p:spPr>
          <a:xfrm>
            <a:off x="571493" y="1785926"/>
            <a:ext cx="10953795" cy="4429156"/>
          </a:xfrm>
        </p:spPr>
        <p:txBody>
          <a:bodyPr/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pic>
        <p:nvPicPr>
          <p:cNvPr id="14" name="Immagine 13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3349" y="36214"/>
            <a:ext cx="1568648" cy="13688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5942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magine 22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99634"/>
            <a:ext cx="12192000" cy="285750"/>
          </a:xfrm>
          <a:prstGeom prst="rect">
            <a:avLst/>
          </a:prstGeom>
        </p:spPr>
      </p:pic>
      <p:pic>
        <p:nvPicPr>
          <p:cNvPr id="15" name="Immagine 14"/>
          <p:cNvPicPr>
            <a:picLocks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1" y="0"/>
            <a:ext cx="12192000" cy="1440000"/>
          </a:xfrm>
          <a:prstGeom prst="rect">
            <a:avLst/>
          </a:prstGeom>
          <a:effectLst>
            <a:outerShdw blurRad="50800" dist="508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uppo 7"/>
          <p:cNvGrpSpPr/>
          <p:nvPr userDrawn="1"/>
        </p:nvGrpSpPr>
        <p:grpSpPr>
          <a:xfrm>
            <a:off x="-47944" y="35488"/>
            <a:ext cx="1584000" cy="1188000"/>
            <a:chOff x="5452418" y="1214422"/>
            <a:chExt cx="2232000" cy="2232000"/>
          </a:xfrm>
        </p:grpSpPr>
        <p:sp>
          <p:nvSpPr>
            <p:cNvPr id="9" name="Ovale 8"/>
            <p:cNvSpPr/>
            <p:nvPr/>
          </p:nvSpPr>
          <p:spPr>
            <a:xfrm>
              <a:off x="5715008" y="1571612"/>
              <a:ext cx="1571636" cy="1571636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>
                <a:solidFill>
                  <a:prstClr val="white"/>
                </a:solidFill>
              </a:endParaRPr>
            </a:p>
          </p:txBody>
        </p:sp>
        <p:pic>
          <p:nvPicPr>
            <p:cNvPr id="10" name="Picture 20" descr="LOGO CIFIGE 1"/>
            <p:cNvPicPr>
              <a:picLocks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4439" t="4851" r="18175" b="6232"/>
            <a:stretch>
              <a:fillRect/>
            </a:stretch>
          </p:blipFill>
          <p:spPr bwMode="auto">
            <a:xfrm>
              <a:off x="5452418" y="1214422"/>
              <a:ext cx="2232000" cy="223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2" name="Segnaposto testo 11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-24"/>
            <a:ext cx="12192000" cy="71437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>
              <a:buNone/>
              <a:defRPr>
                <a:latin typeface="Berlin Sans FB Demi" pitchFamily="34" charset="0"/>
              </a:defRPr>
            </a:lvl1pPr>
          </a:lstStyle>
          <a:p>
            <a:pPr lvl="0"/>
            <a:r>
              <a:rPr lang="it-IT" dirty="0"/>
              <a:t>Aeronautica Militare -  Situazione e prospettive</a:t>
            </a:r>
          </a:p>
        </p:txBody>
      </p:sp>
      <p:sp>
        <p:nvSpPr>
          <p:cNvPr id="13" name="Segnaposto testo 11"/>
          <p:cNvSpPr>
            <a:spLocks noGrp="1"/>
          </p:cNvSpPr>
          <p:nvPr>
            <p:ph type="body" sz="quarter" idx="14"/>
          </p:nvPr>
        </p:nvSpPr>
        <p:spPr>
          <a:xfrm>
            <a:off x="1523968" y="714359"/>
            <a:ext cx="9097451" cy="71437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>
              <a:buNone/>
              <a:defRPr>
                <a:solidFill>
                  <a:schemeClr val="bg1"/>
                </a:solidFill>
                <a:latin typeface="Berlin Sans FB Demi" pitchFamily="34" charset="0"/>
              </a:defRPr>
            </a:lvl1pPr>
          </a:lstStyle>
          <a:p>
            <a:pPr lvl="0"/>
            <a:r>
              <a:rPr lang="it-IT" dirty="0"/>
              <a:t>Fare clic per modificare stili del testo</a:t>
            </a:r>
          </a:p>
        </p:txBody>
      </p:sp>
      <p:sp>
        <p:nvSpPr>
          <p:cNvPr id="18" name="Segnaposto testo 17"/>
          <p:cNvSpPr>
            <a:spLocks noGrp="1"/>
          </p:cNvSpPr>
          <p:nvPr>
            <p:ph type="body" sz="quarter" idx="15" hasCustomPrompt="1"/>
          </p:nvPr>
        </p:nvSpPr>
        <p:spPr>
          <a:xfrm>
            <a:off x="4149180" y="6578297"/>
            <a:ext cx="3936000" cy="309600"/>
          </a:xfrm>
        </p:spPr>
        <p:txBody>
          <a:bodyPr>
            <a:noAutofit/>
          </a:bodyPr>
          <a:lstStyle>
            <a:lvl1pPr algn="ctr">
              <a:buNone/>
              <a:defRPr sz="1050" baseline="0">
                <a:solidFill>
                  <a:schemeClr val="bg1"/>
                </a:solidFill>
              </a:defRPr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it-IT" dirty="0"/>
              <a:t>Non Classificato</a:t>
            </a:r>
          </a:p>
        </p:txBody>
      </p:sp>
      <p:sp>
        <p:nvSpPr>
          <p:cNvPr id="20" name="Segnaposto testo 17"/>
          <p:cNvSpPr>
            <a:spLocks noGrp="1"/>
          </p:cNvSpPr>
          <p:nvPr>
            <p:ph type="body" sz="quarter" idx="16" hasCustomPrompt="1"/>
          </p:nvPr>
        </p:nvSpPr>
        <p:spPr>
          <a:xfrm>
            <a:off x="-43" y="6578297"/>
            <a:ext cx="4128000" cy="309600"/>
          </a:xfrm>
        </p:spPr>
        <p:txBody>
          <a:bodyPr>
            <a:noAutofit/>
          </a:bodyPr>
          <a:lstStyle>
            <a:lvl1pPr>
              <a:buNone/>
              <a:defRPr sz="1050">
                <a:solidFill>
                  <a:schemeClr val="bg1"/>
                </a:solidFill>
              </a:defRPr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it-IT" dirty="0"/>
              <a:t>Corso Coadiutori</a:t>
            </a:r>
          </a:p>
        </p:txBody>
      </p:sp>
      <p:sp>
        <p:nvSpPr>
          <p:cNvPr id="21" name="Segnaposto testo 17"/>
          <p:cNvSpPr>
            <a:spLocks noGrp="1"/>
          </p:cNvSpPr>
          <p:nvPr>
            <p:ph type="body" sz="quarter" idx="17" hasCustomPrompt="1"/>
          </p:nvPr>
        </p:nvSpPr>
        <p:spPr>
          <a:xfrm>
            <a:off x="8081121" y="6578297"/>
            <a:ext cx="3360000" cy="309600"/>
          </a:xfrm>
        </p:spPr>
        <p:txBody>
          <a:bodyPr>
            <a:noAutofit/>
          </a:bodyPr>
          <a:lstStyle>
            <a:lvl1pPr algn="r">
              <a:buNone/>
              <a:defRPr sz="1050" baseline="0">
                <a:solidFill>
                  <a:schemeClr val="bg1"/>
                </a:solidFill>
              </a:defRPr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it-IT" dirty="0"/>
              <a:t>Ciclo Intelligence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11430037" y="6578297"/>
            <a:ext cx="768000" cy="309600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fld id="{32BF031C-F67D-44D5-9741-B8AA8751E7E3}" type="slidenum">
              <a:rPr lang="it-IT" smtClean="0">
                <a:solidFill>
                  <a:prstClr val="white"/>
                </a:solidFill>
              </a:rPr>
              <a:pPr/>
              <a:t>‹N›</a:t>
            </a:fld>
            <a:endParaRPr lang="it-IT" dirty="0">
              <a:solidFill>
                <a:prstClr val="white"/>
              </a:solidFill>
            </a:endParaRPr>
          </a:p>
        </p:txBody>
      </p:sp>
      <p:sp>
        <p:nvSpPr>
          <p:cNvPr id="16" name="Segnaposto testo 15"/>
          <p:cNvSpPr>
            <a:spLocks noGrp="1"/>
          </p:cNvSpPr>
          <p:nvPr>
            <p:ph type="body" sz="quarter" idx="18"/>
          </p:nvPr>
        </p:nvSpPr>
        <p:spPr>
          <a:xfrm>
            <a:off x="571493" y="1785926"/>
            <a:ext cx="10953795" cy="4429156"/>
          </a:xfrm>
        </p:spPr>
        <p:txBody>
          <a:bodyPr/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pic>
        <p:nvPicPr>
          <p:cNvPr id="14" name="Immagine 13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3349" y="36214"/>
            <a:ext cx="1568648" cy="13688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213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magine 22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99634"/>
            <a:ext cx="12192000" cy="285750"/>
          </a:xfrm>
          <a:prstGeom prst="rect">
            <a:avLst/>
          </a:prstGeom>
        </p:spPr>
      </p:pic>
      <p:pic>
        <p:nvPicPr>
          <p:cNvPr id="15" name="Immagine 14"/>
          <p:cNvPicPr>
            <a:picLocks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1" y="0"/>
            <a:ext cx="12192000" cy="1440000"/>
          </a:xfrm>
          <a:prstGeom prst="rect">
            <a:avLst/>
          </a:prstGeom>
          <a:effectLst>
            <a:outerShdw blurRad="50800" dist="508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uppo 7"/>
          <p:cNvGrpSpPr/>
          <p:nvPr userDrawn="1"/>
        </p:nvGrpSpPr>
        <p:grpSpPr>
          <a:xfrm>
            <a:off x="-47944" y="35488"/>
            <a:ext cx="1584000" cy="1188000"/>
            <a:chOff x="5452418" y="1214422"/>
            <a:chExt cx="2232000" cy="2232000"/>
          </a:xfrm>
        </p:grpSpPr>
        <p:sp>
          <p:nvSpPr>
            <p:cNvPr id="9" name="Ovale 8"/>
            <p:cNvSpPr/>
            <p:nvPr/>
          </p:nvSpPr>
          <p:spPr>
            <a:xfrm>
              <a:off x="5715008" y="1571612"/>
              <a:ext cx="1571636" cy="1571636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>
                <a:solidFill>
                  <a:prstClr val="white"/>
                </a:solidFill>
              </a:endParaRPr>
            </a:p>
          </p:txBody>
        </p:sp>
        <p:pic>
          <p:nvPicPr>
            <p:cNvPr id="10" name="Picture 20" descr="LOGO CIFIGE 1"/>
            <p:cNvPicPr>
              <a:picLocks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4439" t="4851" r="18175" b="6232"/>
            <a:stretch>
              <a:fillRect/>
            </a:stretch>
          </p:blipFill>
          <p:spPr bwMode="auto">
            <a:xfrm>
              <a:off x="5452418" y="1214422"/>
              <a:ext cx="2232000" cy="223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2" name="Segnaposto testo 11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-24"/>
            <a:ext cx="12192000" cy="71437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>
              <a:buNone/>
              <a:defRPr>
                <a:latin typeface="Berlin Sans FB Demi" pitchFamily="34" charset="0"/>
              </a:defRPr>
            </a:lvl1pPr>
          </a:lstStyle>
          <a:p>
            <a:pPr lvl="0"/>
            <a:r>
              <a:rPr lang="it-IT" dirty="0"/>
              <a:t>Aeronautica Militare -  Situazione e prospettive</a:t>
            </a:r>
          </a:p>
        </p:txBody>
      </p:sp>
      <p:sp>
        <p:nvSpPr>
          <p:cNvPr id="13" name="Segnaposto testo 11"/>
          <p:cNvSpPr>
            <a:spLocks noGrp="1"/>
          </p:cNvSpPr>
          <p:nvPr>
            <p:ph type="body" sz="quarter" idx="14"/>
          </p:nvPr>
        </p:nvSpPr>
        <p:spPr>
          <a:xfrm>
            <a:off x="1523968" y="714359"/>
            <a:ext cx="9097451" cy="71437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>
              <a:buNone/>
              <a:defRPr>
                <a:solidFill>
                  <a:schemeClr val="bg1"/>
                </a:solidFill>
                <a:latin typeface="Berlin Sans FB Demi" pitchFamily="34" charset="0"/>
              </a:defRPr>
            </a:lvl1pPr>
          </a:lstStyle>
          <a:p>
            <a:pPr lvl="0"/>
            <a:r>
              <a:rPr lang="it-IT" dirty="0"/>
              <a:t>Fare clic per modificare stili del testo</a:t>
            </a:r>
          </a:p>
        </p:txBody>
      </p:sp>
      <p:sp>
        <p:nvSpPr>
          <p:cNvPr id="18" name="Segnaposto testo 17"/>
          <p:cNvSpPr>
            <a:spLocks noGrp="1"/>
          </p:cNvSpPr>
          <p:nvPr>
            <p:ph type="body" sz="quarter" idx="15" hasCustomPrompt="1"/>
          </p:nvPr>
        </p:nvSpPr>
        <p:spPr>
          <a:xfrm>
            <a:off x="4149180" y="6578297"/>
            <a:ext cx="3936000" cy="309600"/>
          </a:xfrm>
        </p:spPr>
        <p:txBody>
          <a:bodyPr>
            <a:noAutofit/>
          </a:bodyPr>
          <a:lstStyle>
            <a:lvl1pPr algn="ctr">
              <a:buNone/>
              <a:defRPr sz="1050" baseline="0">
                <a:solidFill>
                  <a:schemeClr val="bg1"/>
                </a:solidFill>
              </a:defRPr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it-IT" dirty="0"/>
              <a:t>Non Classificato</a:t>
            </a:r>
          </a:p>
        </p:txBody>
      </p:sp>
      <p:sp>
        <p:nvSpPr>
          <p:cNvPr id="20" name="Segnaposto testo 17"/>
          <p:cNvSpPr>
            <a:spLocks noGrp="1"/>
          </p:cNvSpPr>
          <p:nvPr>
            <p:ph type="body" sz="quarter" idx="16" hasCustomPrompt="1"/>
          </p:nvPr>
        </p:nvSpPr>
        <p:spPr>
          <a:xfrm>
            <a:off x="-43" y="6578297"/>
            <a:ext cx="4128000" cy="309600"/>
          </a:xfrm>
        </p:spPr>
        <p:txBody>
          <a:bodyPr>
            <a:noAutofit/>
          </a:bodyPr>
          <a:lstStyle>
            <a:lvl1pPr>
              <a:buNone/>
              <a:defRPr sz="1050">
                <a:solidFill>
                  <a:schemeClr val="bg1"/>
                </a:solidFill>
              </a:defRPr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it-IT" dirty="0"/>
              <a:t>Corso Coadiutori</a:t>
            </a:r>
          </a:p>
        </p:txBody>
      </p:sp>
      <p:sp>
        <p:nvSpPr>
          <p:cNvPr id="21" name="Segnaposto testo 17"/>
          <p:cNvSpPr>
            <a:spLocks noGrp="1"/>
          </p:cNvSpPr>
          <p:nvPr>
            <p:ph type="body" sz="quarter" idx="17" hasCustomPrompt="1"/>
          </p:nvPr>
        </p:nvSpPr>
        <p:spPr>
          <a:xfrm>
            <a:off x="8081121" y="6578297"/>
            <a:ext cx="3360000" cy="309600"/>
          </a:xfrm>
        </p:spPr>
        <p:txBody>
          <a:bodyPr>
            <a:noAutofit/>
          </a:bodyPr>
          <a:lstStyle>
            <a:lvl1pPr algn="r">
              <a:buNone/>
              <a:defRPr sz="1050" baseline="0">
                <a:solidFill>
                  <a:schemeClr val="bg1"/>
                </a:solidFill>
              </a:defRPr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it-IT" dirty="0"/>
              <a:t>Ciclo Intelligence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11430037" y="6578297"/>
            <a:ext cx="768000" cy="309600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fld id="{32BF031C-F67D-44D5-9741-B8AA8751E7E3}" type="slidenum">
              <a:rPr lang="it-IT" smtClean="0">
                <a:solidFill>
                  <a:prstClr val="white"/>
                </a:solidFill>
              </a:rPr>
              <a:pPr/>
              <a:t>‹N›</a:t>
            </a:fld>
            <a:endParaRPr lang="it-IT" dirty="0">
              <a:solidFill>
                <a:prstClr val="white"/>
              </a:solidFill>
            </a:endParaRPr>
          </a:p>
        </p:txBody>
      </p:sp>
      <p:sp>
        <p:nvSpPr>
          <p:cNvPr id="16" name="Segnaposto testo 15"/>
          <p:cNvSpPr>
            <a:spLocks noGrp="1"/>
          </p:cNvSpPr>
          <p:nvPr>
            <p:ph type="body" sz="quarter" idx="18"/>
          </p:nvPr>
        </p:nvSpPr>
        <p:spPr>
          <a:xfrm>
            <a:off x="571493" y="1785926"/>
            <a:ext cx="10953795" cy="4429156"/>
          </a:xfrm>
        </p:spPr>
        <p:txBody>
          <a:bodyPr/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pic>
        <p:nvPicPr>
          <p:cNvPr id="14" name="Immagine 13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3349" y="36214"/>
            <a:ext cx="1568648" cy="13688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107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magine 22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99634"/>
            <a:ext cx="12192000" cy="285750"/>
          </a:xfrm>
          <a:prstGeom prst="rect">
            <a:avLst/>
          </a:prstGeom>
        </p:spPr>
      </p:pic>
      <p:pic>
        <p:nvPicPr>
          <p:cNvPr id="15" name="Immagine 14"/>
          <p:cNvPicPr>
            <a:picLocks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1" y="0"/>
            <a:ext cx="12192000" cy="1440000"/>
          </a:xfrm>
          <a:prstGeom prst="rect">
            <a:avLst/>
          </a:prstGeom>
          <a:effectLst>
            <a:outerShdw blurRad="50800" dist="508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uppo 7"/>
          <p:cNvGrpSpPr/>
          <p:nvPr userDrawn="1"/>
        </p:nvGrpSpPr>
        <p:grpSpPr>
          <a:xfrm>
            <a:off x="-47944" y="35488"/>
            <a:ext cx="1584000" cy="1188000"/>
            <a:chOff x="5452418" y="1214422"/>
            <a:chExt cx="2232000" cy="2232000"/>
          </a:xfrm>
        </p:grpSpPr>
        <p:sp>
          <p:nvSpPr>
            <p:cNvPr id="9" name="Ovale 8"/>
            <p:cNvSpPr/>
            <p:nvPr/>
          </p:nvSpPr>
          <p:spPr>
            <a:xfrm>
              <a:off x="5715008" y="1571612"/>
              <a:ext cx="1571636" cy="1571636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>
                <a:solidFill>
                  <a:prstClr val="white"/>
                </a:solidFill>
              </a:endParaRPr>
            </a:p>
          </p:txBody>
        </p:sp>
        <p:pic>
          <p:nvPicPr>
            <p:cNvPr id="10" name="Picture 20" descr="LOGO CIFIGE 1"/>
            <p:cNvPicPr>
              <a:picLocks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4439" t="4851" r="18175" b="6232"/>
            <a:stretch>
              <a:fillRect/>
            </a:stretch>
          </p:blipFill>
          <p:spPr bwMode="auto">
            <a:xfrm>
              <a:off x="5452418" y="1214422"/>
              <a:ext cx="2232000" cy="223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2" name="Segnaposto testo 11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-24"/>
            <a:ext cx="12192000" cy="71437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>
              <a:buNone/>
              <a:defRPr>
                <a:latin typeface="Berlin Sans FB Demi" pitchFamily="34" charset="0"/>
              </a:defRPr>
            </a:lvl1pPr>
          </a:lstStyle>
          <a:p>
            <a:pPr lvl="0"/>
            <a:r>
              <a:rPr lang="it-IT" dirty="0"/>
              <a:t>Aeronautica Militare -  Situazione e prospettive</a:t>
            </a:r>
          </a:p>
        </p:txBody>
      </p:sp>
      <p:sp>
        <p:nvSpPr>
          <p:cNvPr id="13" name="Segnaposto testo 11"/>
          <p:cNvSpPr>
            <a:spLocks noGrp="1"/>
          </p:cNvSpPr>
          <p:nvPr>
            <p:ph type="body" sz="quarter" idx="14"/>
          </p:nvPr>
        </p:nvSpPr>
        <p:spPr>
          <a:xfrm>
            <a:off x="1523968" y="714359"/>
            <a:ext cx="9097451" cy="71437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>
              <a:buNone/>
              <a:defRPr>
                <a:solidFill>
                  <a:schemeClr val="bg1"/>
                </a:solidFill>
                <a:latin typeface="Berlin Sans FB Demi" pitchFamily="34" charset="0"/>
              </a:defRPr>
            </a:lvl1pPr>
          </a:lstStyle>
          <a:p>
            <a:pPr lvl="0"/>
            <a:r>
              <a:rPr lang="it-IT" dirty="0"/>
              <a:t>Fare clic per modificare stili del testo</a:t>
            </a:r>
          </a:p>
        </p:txBody>
      </p:sp>
      <p:sp>
        <p:nvSpPr>
          <p:cNvPr id="18" name="Segnaposto testo 17"/>
          <p:cNvSpPr>
            <a:spLocks noGrp="1"/>
          </p:cNvSpPr>
          <p:nvPr>
            <p:ph type="body" sz="quarter" idx="15" hasCustomPrompt="1"/>
          </p:nvPr>
        </p:nvSpPr>
        <p:spPr>
          <a:xfrm>
            <a:off x="4149180" y="6578297"/>
            <a:ext cx="3936000" cy="309600"/>
          </a:xfrm>
        </p:spPr>
        <p:txBody>
          <a:bodyPr>
            <a:noAutofit/>
          </a:bodyPr>
          <a:lstStyle>
            <a:lvl1pPr algn="ctr">
              <a:buNone/>
              <a:defRPr sz="1050" baseline="0">
                <a:solidFill>
                  <a:schemeClr val="bg1"/>
                </a:solidFill>
              </a:defRPr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it-IT" dirty="0"/>
              <a:t>Non Classificato</a:t>
            </a:r>
          </a:p>
        </p:txBody>
      </p:sp>
      <p:sp>
        <p:nvSpPr>
          <p:cNvPr id="20" name="Segnaposto testo 17"/>
          <p:cNvSpPr>
            <a:spLocks noGrp="1"/>
          </p:cNvSpPr>
          <p:nvPr>
            <p:ph type="body" sz="quarter" idx="16" hasCustomPrompt="1"/>
          </p:nvPr>
        </p:nvSpPr>
        <p:spPr>
          <a:xfrm>
            <a:off x="-43" y="6578297"/>
            <a:ext cx="4128000" cy="309600"/>
          </a:xfrm>
        </p:spPr>
        <p:txBody>
          <a:bodyPr>
            <a:noAutofit/>
          </a:bodyPr>
          <a:lstStyle>
            <a:lvl1pPr>
              <a:buNone/>
              <a:defRPr sz="1050">
                <a:solidFill>
                  <a:schemeClr val="bg1"/>
                </a:solidFill>
              </a:defRPr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it-IT" dirty="0"/>
              <a:t>Corso Coadiutori</a:t>
            </a:r>
          </a:p>
        </p:txBody>
      </p:sp>
      <p:sp>
        <p:nvSpPr>
          <p:cNvPr id="21" name="Segnaposto testo 17"/>
          <p:cNvSpPr>
            <a:spLocks noGrp="1"/>
          </p:cNvSpPr>
          <p:nvPr>
            <p:ph type="body" sz="quarter" idx="17" hasCustomPrompt="1"/>
          </p:nvPr>
        </p:nvSpPr>
        <p:spPr>
          <a:xfrm>
            <a:off x="8081121" y="6578297"/>
            <a:ext cx="3360000" cy="309600"/>
          </a:xfrm>
        </p:spPr>
        <p:txBody>
          <a:bodyPr>
            <a:noAutofit/>
          </a:bodyPr>
          <a:lstStyle>
            <a:lvl1pPr algn="r">
              <a:buNone/>
              <a:defRPr sz="1050" baseline="0">
                <a:solidFill>
                  <a:schemeClr val="bg1"/>
                </a:solidFill>
              </a:defRPr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it-IT" dirty="0"/>
              <a:t>Ciclo Intelligence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11430037" y="6578297"/>
            <a:ext cx="768000" cy="309600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fld id="{32BF031C-F67D-44D5-9741-B8AA8751E7E3}" type="slidenum">
              <a:rPr lang="it-IT" smtClean="0">
                <a:solidFill>
                  <a:prstClr val="white"/>
                </a:solidFill>
              </a:rPr>
              <a:pPr/>
              <a:t>‹N›</a:t>
            </a:fld>
            <a:endParaRPr lang="it-IT" dirty="0">
              <a:solidFill>
                <a:prstClr val="white"/>
              </a:solidFill>
            </a:endParaRPr>
          </a:p>
        </p:txBody>
      </p:sp>
      <p:sp>
        <p:nvSpPr>
          <p:cNvPr id="16" name="Segnaposto testo 15"/>
          <p:cNvSpPr>
            <a:spLocks noGrp="1"/>
          </p:cNvSpPr>
          <p:nvPr>
            <p:ph type="body" sz="quarter" idx="18"/>
          </p:nvPr>
        </p:nvSpPr>
        <p:spPr>
          <a:xfrm>
            <a:off x="571493" y="1785926"/>
            <a:ext cx="10953795" cy="4429156"/>
          </a:xfrm>
        </p:spPr>
        <p:txBody>
          <a:bodyPr/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pic>
        <p:nvPicPr>
          <p:cNvPr id="14" name="Immagine 13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3349" y="36214"/>
            <a:ext cx="1568648" cy="13688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16427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magine 22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99634"/>
            <a:ext cx="12192000" cy="285750"/>
          </a:xfrm>
          <a:prstGeom prst="rect">
            <a:avLst/>
          </a:prstGeom>
        </p:spPr>
      </p:pic>
      <p:pic>
        <p:nvPicPr>
          <p:cNvPr id="15" name="Immagine 14"/>
          <p:cNvPicPr>
            <a:picLocks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1" y="0"/>
            <a:ext cx="12192000" cy="1440000"/>
          </a:xfrm>
          <a:prstGeom prst="rect">
            <a:avLst/>
          </a:prstGeom>
          <a:effectLst>
            <a:outerShdw blurRad="50800" dist="508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uppo 7"/>
          <p:cNvGrpSpPr/>
          <p:nvPr userDrawn="1"/>
        </p:nvGrpSpPr>
        <p:grpSpPr>
          <a:xfrm>
            <a:off x="-47944" y="35488"/>
            <a:ext cx="1584000" cy="1188000"/>
            <a:chOff x="5452418" y="1214422"/>
            <a:chExt cx="2232000" cy="2232000"/>
          </a:xfrm>
        </p:grpSpPr>
        <p:sp>
          <p:nvSpPr>
            <p:cNvPr id="9" name="Ovale 8"/>
            <p:cNvSpPr/>
            <p:nvPr/>
          </p:nvSpPr>
          <p:spPr>
            <a:xfrm>
              <a:off x="5715008" y="1571612"/>
              <a:ext cx="1571636" cy="1571636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>
                <a:solidFill>
                  <a:prstClr val="white"/>
                </a:solidFill>
              </a:endParaRPr>
            </a:p>
          </p:txBody>
        </p:sp>
        <p:pic>
          <p:nvPicPr>
            <p:cNvPr id="10" name="Picture 20" descr="LOGO CIFIGE 1"/>
            <p:cNvPicPr>
              <a:picLocks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4439" t="4851" r="18175" b="6232"/>
            <a:stretch>
              <a:fillRect/>
            </a:stretch>
          </p:blipFill>
          <p:spPr bwMode="auto">
            <a:xfrm>
              <a:off x="5452418" y="1214422"/>
              <a:ext cx="2232000" cy="223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2" name="Segnaposto testo 11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-24"/>
            <a:ext cx="12192000" cy="71437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>
              <a:buNone/>
              <a:defRPr>
                <a:latin typeface="Berlin Sans FB Demi" pitchFamily="34" charset="0"/>
              </a:defRPr>
            </a:lvl1pPr>
          </a:lstStyle>
          <a:p>
            <a:pPr lvl="0"/>
            <a:r>
              <a:rPr lang="it-IT" dirty="0"/>
              <a:t>Aeronautica Militare -  Situazione e prospettive</a:t>
            </a:r>
          </a:p>
        </p:txBody>
      </p:sp>
      <p:sp>
        <p:nvSpPr>
          <p:cNvPr id="13" name="Segnaposto testo 11"/>
          <p:cNvSpPr>
            <a:spLocks noGrp="1"/>
          </p:cNvSpPr>
          <p:nvPr>
            <p:ph type="body" sz="quarter" idx="14"/>
          </p:nvPr>
        </p:nvSpPr>
        <p:spPr>
          <a:xfrm>
            <a:off x="1523968" y="714359"/>
            <a:ext cx="9097451" cy="71437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>
              <a:buNone/>
              <a:defRPr>
                <a:solidFill>
                  <a:schemeClr val="bg1"/>
                </a:solidFill>
                <a:latin typeface="Berlin Sans FB Demi" pitchFamily="34" charset="0"/>
              </a:defRPr>
            </a:lvl1pPr>
          </a:lstStyle>
          <a:p>
            <a:pPr lvl="0"/>
            <a:r>
              <a:rPr lang="it-IT" dirty="0"/>
              <a:t>Fare clic per modificare stili del testo</a:t>
            </a:r>
          </a:p>
        </p:txBody>
      </p:sp>
      <p:sp>
        <p:nvSpPr>
          <p:cNvPr id="18" name="Segnaposto testo 17"/>
          <p:cNvSpPr>
            <a:spLocks noGrp="1"/>
          </p:cNvSpPr>
          <p:nvPr>
            <p:ph type="body" sz="quarter" idx="15" hasCustomPrompt="1"/>
          </p:nvPr>
        </p:nvSpPr>
        <p:spPr>
          <a:xfrm>
            <a:off x="4149180" y="6578297"/>
            <a:ext cx="3936000" cy="309600"/>
          </a:xfrm>
        </p:spPr>
        <p:txBody>
          <a:bodyPr>
            <a:noAutofit/>
          </a:bodyPr>
          <a:lstStyle>
            <a:lvl1pPr algn="ctr">
              <a:buNone/>
              <a:defRPr sz="1050" baseline="0">
                <a:solidFill>
                  <a:schemeClr val="bg1"/>
                </a:solidFill>
              </a:defRPr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it-IT" dirty="0"/>
              <a:t>Non Classificato</a:t>
            </a:r>
          </a:p>
        </p:txBody>
      </p:sp>
      <p:sp>
        <p:nvSpPr>
          <p:cNvPr id="20" name="Segnaposto testo 17"/>
          <p:cNvSpPr>
            <a:spLocks noGrp="1"/>
          </p:cNvSpPr>
          <p:nvPr>
            <p:ph type="body" sz="quarter" idx="16" hasCustomPrompt="1"/>
          </p:nvPr>
        </p:nvSpPr>
        <p:spPr>
          <a:xfrm>
            <a:off x="-43" y="6578297"/>
            <a:ext cx="4128000" cy="309600"/>
          </a:xfrm>
        </p:spPr>
        <p:txBody>
          <a:bodyPr>
            <a:noAutofit/>
          </a:bodyPr>
          <a:lstStyle>
            <a:lvl1pPr>
              <a:buNone/>
              <a:defRPr sz="1050">
                <a:solidFill>
                  <a:schemeClr val="bg1"/>
                </a:solidFill>
              </a:defRPr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it-IT" dirty="0"/>
              <a:t>Corso Coadiutori</a:t>
            </a:r>
          </a:p>
        </p:txBody>
      </p:sp>
      <p:sp>
        <p:nvSpPr>
          <p:cNvPr id="21" name="Segnaposto testo 17"/>
          <p:cNvSpPr>
            <a:spLocks noGrp="1"/>
          </p:cNvSpPr>
          <p:nvPr>
            <p:ph type="body" sz="quarter" idx="17" hasCustomPrompt="1"/>
          </p:nvPr>
        </p:nvSpPr>
        <p:spPr>
          <a:xfrm>
            <a:off x="8081121" y="6578297"/>
            <a:ext cx="3360000" cy="309600"/>
          </a:xfrm>
        </p:spPr>
        <p:txBody>
          <a:bodyPr>
            <a:noAutofit/>
          </a:bodyPr>
          <a:lstStyle>
            <a:lvl1pPr algn="r">
              <a:buNone/>
              <a:defRPr sz="1050" baseline="0">
                <a:solidFill>
                  <a:schemeClr val="bg1"/>
                </a:solidFill>
              </a:defRPr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it-IT" dirty="0"/>
              <a:t>Ciclo Intelligence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11430037" y="6578297"/>
            <a:ext cx="768000" cy="309600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fld id="{32BF031C-F67D-44D5-9741-B8AA8751E7E3}" type="slidenum">
              <a:rPr lang="it-IT" smtClean="0">
                <a:solidFill>
                  <a:prstClr val="white"/>
                </a:solidFill>
              </a:rPr>
              <a:pPr/>
              <a:t>‹N›</a:t>
            </a:fld>
            <a:endParaRPr lang="it-IT" dirty="0">
              <a:solidFill>
                <a:prstClr val="white"/>
              </a:solidFill>
            </a:endParaRPr>
          </a:p>
        </p:txBody>
      </p:sp>
      <p:sp>
        <p:nvSpPr>
          <p:cNvPr id="16" name="Segnaposto testo 15"/>
          <p:cNvSpPr>
            <a:spLocks noGrp="1"/>
          </p:cNvSpPr>
          <p:nvPr>
            <p:ph type="body" sz="quarter" idx="18"/>
          </p:nvPr>
        </p:nvSpPr>
        <p:spPr>
          <a:xfrm>
            <a:off x="571493" y="1785926"/>
            <a:ext cx="10953795" cy="4429156"/>
          </a:xfrm>
        </p:spPr>
        <p:txBody>
          <a:bodyPr/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pic>
        <p:nvPicPr>
          <p:cNvPr id="14" name="Immagine 13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3349" y="36214"/>
            <a:ext cx="1568648" cy="13688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8833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magine 22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99634"/>
            <a:ext cx="12192000" cy="285750"/>
          </a:xfrm>
          <a:prstGeom prst="rect">
            <a:avLst/>
          </a:prstGeom>
        </p:spPr>
      </p:pic>
      <p:pic>
        <p:nvPicPr>
          <p:cNvPr id="15" name="Immagine 14"/>
          <p:cNvPicPr>
            <a:picLocks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1" y="0"/>
            <a:ext cx="12192000" cy="1440000"/>
          </a:xfrm>
          <a:prstGeom prst="rect">
            <a:avLst/>
          </a:prstGeom>
          <a:effectLst>
            <a:outerShdw blurRad="50800" dist="508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uppo 7"/>
          <p:cNvGrpSpPr/>
          <p:nvPr userDrawn="1"/>
        </p:nvGrpSpPr>
        <p:grpSpPr>
          <a:xfrm>
            <a:off x="-47944" y="35488"/>
            <a:ext cx="1584000" cy="1188000"/>
            <a:chOff x="5452418" y="1214422"/>
            <a:chExt cx="2232000" cy="2232000"/>
          </a:xfrm>
        </p:grpSpPr>
        <p:sp>
          <p:nvSpPr>
            <p:cNvPr id="9" name="Ovale 8"/>
            <p:cNvSpPr/>
            <p:nvPr/>
          </p:nvSpPr>
          <p:spPr>
            <a:xfrm>
              <a:off x="5715008" y="1571612"/>
              <a:ext cx="1571636" cy="1571636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>
                <a:solidFill>
                  <a:prstClr val="white"/>
                </a:solidFill>
              </a:endParaRPr>
            </a:p>
          </p:txBody>
        </p:sp>
        <p:pic>
          <p:nvPicPr>
            <p:cNvPr id="10" name="Picture 20" descr="LOGO CIFIGE 1"/>
            <p:cNvPicPr>
              <a:picLocks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4439" t="4851" r="18175" b="6232"/>
            <a:stretch>
              <a:fillRect/>
            </a:stretch>
          </p:blipFill>
          <p:spPr bwMode="auto">
            <a:xfrm>
              <a:off x="5452418" y="1214422"/>
              <a:ext cx="2232000" cy="223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2" name="Segnaposto testo 11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-24"/>
            <a:ext cx="12192000" cy="71437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>
              <a:buNone/>
              <a:defRPr>
                <a:latin typeface="Berlin Sans FB Demi" pitchFamily="34" charset="0"/>
              </a:defRPr>
            </a:lvl1pPr>
          </a:lstStyle>
          <a:p>
            <a:pPr lvl="0"/>
            <a:r>
              <a:rPr lang="it-IT" dirty="0"/>
              <a:t>Aeronautica Militare -  Situazione e prospettive</a:t>
            </a:r>
          </a:p>
        </p:txBody>
      </p:sp>
      <p:sp>
        <p:nvSpPr>
          <p:cNvPr id="13" name="Segnaposto testo 11"/>
          <p:cNvSpPr>
            <a:spLocks noGrp="1"/>
          </p:cNvSpPr>
          <p:nvPr>
            <p:ph type="body" sz="quarter" idx="14"/>
          </p:nvPr>
        </p:nvSpPr>
        <p:spPr>
          <a:xfrm>
            <a:off x="1523968" y="714359"/>
            <a:ext cx="9097451" cy="71437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>
              <a:buNone/>
              <a:defRPr>
                <a:solidFill>
                  <a:schemeClr val="bg1"/>
                </a:solidFill>
                <a:latin typeface="Berlin Sans FB Demi" pitchFamily="34" charset="0"/>
              </a:defRPr>
            </a:lvl1pPr>
          </a:lstStyle>
          <a:p>
            <a:pPr lvl="0"/>
            <a:r>
              <a:rPr lang="it-IT" dirty="0"/>
              <a:t>Fare clic per modificare stili del testo</a:t>
            </a:r>
          </a:p>
        </p:txBody>
      </p:sp>
      <p:sp>
        <p:nvSpPr>
          <p:cNvPr id="18" name="Segnaposto testo 17"/>
          <p:cNvSpPr>
            <a:spLocks noGrp="1"/>
          </p:cNvSpPr>
          <p:nvPr>
            <p:ph type="body" sz="quarter" idx="15" hasCustomPrompt="1"/>
          </p:nvPr>
        </p:nvSpPr>
        <p:spPr>
          <a:xfrm>
            <a:off x="4149180" y="6578297"/>
            <a:ext cx="3936000" cy="309600"/>
          </a:xfrm>
        </p:spPr>
        <p:txBody>
          <a:bodyPr>
            <a:noAutofit/>
          </a:bodyPr>
          <a:lstStyle>
            <a:lvl1pPr algn="ctr">
              <a:buNone/>
              <a:defRPr sz="1050" baseline="0">
                <a:solidFill>
                  <a:schemeClr val="bg1"/>
                </a:solidFill>
              </a:defRPr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it-IT" dirty="0"/>
              <a:t>Non Classificato</a:t>
            </a:r>
          </a:p>
        </p:txBody>
      </p:sp>
      <p:sp>
        <p:nvSpPr>
          <p:cNvPr id="20" name="Segnaposto testo 17"/>
          <p:cNvSpPr>
            <a:spLocks noGrp="1"/>
          </p:cNvSpPr>
          <p:nvPr>
            <p:ph type="body" sz="quarter" idx="16" hasCustomPrompt="1"/>
          </p:nvPr>
        </p:nvSpPr>
        <p:spPr>
          <a:xfrm>
            <a:off x="-43" y="6578297"/>
            <a:ext cx="4128000" cy="309600"/>
          </a:xfrm>
        </p:spPr>
        <p:txBody>
          <a:bodyPr>
            <a:noAutofit/>
          </a:bodyPr>
          <a:lstStyle>
            <a:lvl1pPr>
              <a:buNone/>
              <a:defRPr sz="1050">
                <a:solidFill>
                  <a:schemeClr val="bg1"/>
                </a:solidFill>
              </a:defRPr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it-IT" dirty="0"/>
              <a:t>Corso Coadiutori</a:t>
            </a:r>
          </a:p>
        </p:txBody>
      </p:sp>
      <p:sp>
        <p:nvSpPr>
          <p:cNvPr id="21" name="Segnaposto testo 17"/>
          <p:cNvSpPr>
            <a:spLocks noGrp="1"/>
          </p:cNvSpPr>
          <p:nvPr>
            <p:ph type="body" sz="quarter" idx="17" hasCustomPrompt="1"/>
          </p:nvPr>
        </p:nvSpPr>
        <p:spPr>
          <a:xfrm>
            <a:off x="8081121" y="6578297"/>
            <a:ext cx="3360000" cy="309600"/>
          </a:xfrm>
        </p:spPr>
        <p:txBody>
          <a:bodyPr>
            <a:noAutofit/>
          </a:bodyPr>
          <a:lstStyle>
            <a:lvl1pPr algn="r">
              <a:buNone/>
              <a:defRPr sz="1050" baseline="0">
                <a:solidFill>
                  <a:schemeClr val="bg1"/>
                </a:solidFill>
              </a:defRPr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it-IT" dirty="0"/>
              <a:t>Ciclo Intelligence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11430037" y="6578297"/>
            <a:ext cx="768000" cy="309600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fld id="{32BF031C-F67D-44D5-9741-B8AA8751E7E3}" type="slidenum">
              <a:rPr lang="it-IT" smtClean="0">
                <a:solidFill>
                  <a:prstClr val="white"/>
                </a:solidFill>
              </a:rPr>
              <a:pPr/>
              <a:t>‹N›</a:t>
            </a:fld>
            <a:endParaRPr lang="it-IT" dirty="0">
              <a:solidFill>
                <a:prstClr val="white"/>
              </a:solidFill>
            </a:endParaRPr>
          </a:p>
        </p:txBody>
      </p:sp>
      <p:sp>
        <p:nvSpPr>
          <p:cNvPr id="16" name="Segnaposto testo 15"/>
          <p:cNvSpPr>
            <a:spLocks noGrp="1"/>
          </p:cNvSpPr>
          <p:nvPr>
            <p:ph type="body" sz="quarter" idx="18"/>
          </p:nvPr>
        </p:nvSpPr>
        <p:spPr>
          <a:xfrm>
            <a:off x="571493" y="1785926"/>
            <a:ext cx="10953795" cy="4429156"/>
          </a:xfrm>
        </p:spPr>
        <p:txBody>
          <a:bodyPr/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pic>
        <p:nvPicPr>
          <p:cNvPr id="14" name="Immagine 13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3349" y="36214"/>
            <a:ext cx="1568648" cy="13688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0411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magine 22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99634"/>
            <a:ext cx="12192000" cy="285750"/>
          </a:xfrm>
          <a:prstGeom prst="rect">
            <a:avLst/>
          </a:prstGeom>
        </p:spPr>
      </p:pic>
      <p:pic>
        <p:nvPicPr>
          <p:cNvPr id="15" name="Immagine 14"/>
          <p:cNvPicPr>
            <a:picLocks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1" y="0"/>
            <a:ext cx="12192000" cy="1440000"/>
          </a:xfrm>
          <a:prstGeom prst="rect">
            <a:avLst/>
          </a:prstGeom>
          <a:effectLst>
            <a:outerShdw blurRad="50800" dist="508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uppo 7"/>
          <p:cNvGrpSpPr/>
          <p:nvPr userDrawn="1"/>
        </p:nvGrpSpPr>
        <p:grpSpPr>
          <a:xfrm>
            <a:off x="-47944" y="35488"/>
            <a:ext cx="1584000" cy="1188000"/>
            <a:chOff x="5452418" y="1214422"/>
            <a:chExt cx="2232000" cy="2232000"/>
          </a:xfrm>
        </p:grpSpPr>
        <p:sp>
          <p:nvSpPr>
            <p:cNvPr id="9" name="Ovale 8"/>
            <p:cNvSpPr/>
            <p:nvPr/>
          </p:nvSpPr>
          <p:spPr>
            <a:xfrm>
              <a:off x="5715008" y="1571612"/>
              <a:ext cx="1571636" cy="1571636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>
                <a:solidFill>
                  <a:prstClr val="white"/>
                </a:solidFill>
              </a:endParaRPr>
            </a:p>
          </p:txBody>
        </p:sp>
        <p:pic>
          <p:nvPicPr>
            <p:cNvPr id="10" name="Picture 20" descr="LOGO CIFIGE 1"/>
            <p:cNvPicPr>
              <a:picLocks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4439" t="4851" r="18175" b="6232"/>
            <a:stretch>
              <a:fillRect/>
            </a:stretch>
          </p:blipFill>
          <p:spPr bwMode="auto">
            <a:xfrm>
              <a:off x="5452418" y="1214422"/>
              <a:ext cx="2232000" cy="223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2" name="Segnaposto testo 11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-24"/>
            <a:ext cx="12192000" cy="71437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>
              <a:buNone/>
              <a:defRPr>
                <a:latin typeface="Berlin Sans FB Demi" pitchFamily="34" charset="0"/>
              </a:defRPr>
            </a:lvl1pPr>
          </a:lstStyle>
          <a:p>
            <a:pPr lvl="0"/>
            <a:r>
              <a:rPr lang="it-IT" dirty="0"/>
              <a:t>Aeronautica Militare -  Situazione e prospettive</a:t>
            </a:r>
          </a:p>
        </p:txBody>
      </p:sp>
      <p:sp>
        <p:nvSpPr>
          <p:cNvPr id="13" name="Segnaposto testo 11"/>
          <p:cNvSpPr>
            <a:spLocks noGrp="1"/>
          </p:cNvSpPr>
          <p:nvPr>
            <p:ph type="body" sz="quarter" idx="14"/>
          </p:nvPr>
        </p:nvSpPr>
        <p:spPr>
          <a:xfrm>
            <a:off x="1523968" y="714359"/>
            <a:ext cx="9097451" cy="71437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>
              <a:buNone/>
              <a:defRPr>
                <a:solidFill>
                  <a:schemeClr val="bg1"/>
                </a:solidFill>
                <a:latin typeface="Berlin Sans FB Demi" pitchFamily="34" charset="0"/>
              </a:defRPr>
            </a:lvl1pPr>
          </a:lstStyle>
          <a:p>
            <a:pPr lvl="0"/>
            <a:r>
              <a:rPr lang="it-IT" dirty="0"/>
              <a:t>Fare clic per modificare stili del testo</a:t>
            </a:r>
          </a:p>
        </p:txBody>
      </p:sp>
      <p:sp>
        <p:nvSpPr>
          <p:cNvPr id="18" name="Segnaposto testo 17"/>
          <p:cNvSpPr>
            <a:spLocks noGrp="1"/>
          </p:cNvSpPr>
          <p:nvPr>
            <p:ph type="body" sz="quarter" idx="15" hasCustomPrompt="1"/>
          </p:nvPr>
        </p:nvSpPr>
        <p:spPr>
          <a:xfrm>
            <a:off x="4149180" y="6578297"/>
            <a:ext cx="3936000" cy="309600"/>
          </a:xfrm>
        </p:spPr>
        <p:txBody>
          <a:bodyPr>
            <a:noAutofit/>
          </a:bodyPr>
          <a:lstStyle>
            <a:lvl1pPr algn="ctr">
              <a:buNone/>
              <a:defRPr sz="1050" baseline="0">
                <a:solidFill>
                  <a:schemeClr val="bg1"/>
                </a:solidFill>
              </a:defRPr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it-IT" dirty="0"/>
              <a:t>Non Classificato</a:t>
            </a:r>
          </a:p>
        </p:txBody>
      </p:sp>
      <p:sp>
        <p:nvSpPr>
          <p:cNvPr id="20" name="Segnaposto testo 17"/>
          <p:cNvSpPr>
            <a:spLocks noGrp="1"/>
          </p:cNvSpPr>
          <p:nvPr>
            <p:ph type="body" sz="quarter" idx="16" hasCustomPrompt="1"/>
          </p:nvPr>
        </p:nvSpPr>
        <p:spPr>
          <a:xfrm>
            <a:off x="-43" y="6578297"/>
            <a:ext cx="4128000" cy="309600"/>
          </a:xfrm>
        </p:spPr>
        <p:txBody>
          <a:bodyPr>
            <a:noAutofit/>
          </a:bodyPr>
          <a:lstStyle>
            <a:lvl1pPr>
              <a:buNone/>
              <a:defRPr sz="1050">
                <a:solidFill>
                  <a:schemeClr val="bg1"/>
                </a:solidFill>
              </a:defRPr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it-IT" dirty="0"/>
              <a:t>Corso Coadiutori</a:t>
            </a:r>
          </a:p>
        </p:txBody>
      </p:sp>
      <p:sp>
        <p:nvSpPr>
          <p:cNvPr id="21" name="Segnaposto testo 17"/>
          <p:cNvSpPr>
            <a:spLocks noGrp="1"/>
          </p:cNvSpPr>
          <p:nvPr>
            <p:ph type="body" sz="quarter" idx="17" hasCustomPrompt="1"/>
          </p:nvPr>
        </p:nvSpPr>
        <p:spPr>
          <a:xfrm>
            <a:off x="8081121" y="6578297"/>
            <a:ext cx="3360000" cy="309600"/>
          </a:xfrm>
        </p:spPr>
        <p:txBody>
          <a:bodyPr>
            <a:noAutofit/>
          </a:bodyPr>
          <a:lstStyle>
            <a:lvl1pPr algn="r">
              <a:buNone/>
              <a:defRPr sz="1050" baseline="0">
                <a:solidFill>
                  <a:schemeClr val="bg1"/>
                </a:solidFill>
              </a:defRPr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it-IT" dirty="0"/>
              <a:t>Ciclo Intelligence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11430037" y="6578297"/>
            <a:ext cx="768000" cy="309600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fld id="{32BF031C-F67D-44D5-9741-B8AA8751E7E3}" type="slidenum">
              <a:rPr lang="it-IT" smtClean="0">
                <a:solidFill>
                  <a:prstClr val="white"/>
                </a:solidFill>
              </a:rPr>
              <a:pPr/>
              <a:t>‹N›</a:t>
            </a:fld>
            <a:endParaRPr lang="it-IT" dirty="0">
              <a:solidFill>
                <a:prstClr val="white"/>
              </a:solidFill>
            </a:endParaRPr>
          </a:p>
        </p:txBody>
      </p:sp>
      <p:sp>
        <p:nvSpPr>
          <p:cNvPr id="16" name="Segnaposto testo 15"/>
          <p:cNvSpPr>
            <a:spLocks noGrp="1"/>
          </p:cNvSpPr>
          <p:nvPr>
            <p:ph type="body" sz="quarter" idx="18"/>
          </p:nvPr>
        </p:nvSpPr>
        <p:spPr>
          <a:xfrm>
            <a:off x="571493" y="1785926"/>
            <a:ext cx="10953795" cy="4429156"/>
          </a:xfrm>
        </p:spPr>
        <p:txBody>
          <a:bodyPr/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pic>
        <p:nvPicPr>
          <p:cNvPr id="14" name="Immagine 13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3349" y="36214"/>
            <a:ext cx="1568648" cy="13688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1506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E0D00-6FD0-44E7-BB30-150856F0649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/>
              <a:t>21/03/2022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D9615-2AC1-4DFA-8186-1C0608A5CF22}" type="slidenum">
              <a:rPr lang="it-IT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69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magine 22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99634"/>
            <a:ext cx="12192000" cy="285750"/>
          </a:xfrm>
          <a:prstGeom prst="rect">
            <a:avLst/>
          </a:prstGeom>
        </p:spPr>
      </p:pic>
      <p:pic>
        <p:nvPicPr>
          <p:cNvPr id="15" name="Immagine 14"/>
          <p:cNvPicPr>
            <a:picLocks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1" y="0"/>
            <a:ext cx="12192000" cy="1440000"/>
          </a:xfrm>
          <a:prstGeom prst="rect">
            <a:avLst/>
          </a:prstGeom>
          <a:effectLst>
            <a:outerShdw blurRad="50800" dist="508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uppo 7"/>
          <p:cNvGrpSpPr/>
          <p:nvPr userDrawn="1"/>
        </p:nvGrpSpPr>
        <p:grpSpPr>
          <a:xfrm>
            <a:off x="-47944" y="35488"/>
            <a:ext cx="1584000" cy="1188000"/>
            <a:chOff x="5452418" y="1214422"/>
            <a:chExt cx="2232000" cy="2232000"/>
          </a:xfrm>
        </p:grpSpPr>
        <p:sp>
          <p:nvSpPr>
            <p:cNvPr id="9" name="Ovale 8"/>
            <p:cNvSpPr/>
            <p:nvPr/>
          </p:nvSpPr>
          <p:spPr>
            <a:xfrm>
              <a:off x="5715008" y="1571612"/>
              <a:ext cx="1571636" cy="1571636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>
                <a:solidFill>
                  <a:prstClr val="white"/>
                </a:solidFill>
              </a:endParaRPr>
            </a:p>
          </p:txBody>
        </p:sp>
        <p:pic>
          <p:nvPicPr>
            <p:cNvPr id="10" name="Picture 20" descr="LOGO CIFIGE 1"/>
            <p:cNvPicPr>
              <a:picLocks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4439" t="4851" r="18175" b="6232"/>
            <a:stretch>
              <a:fillRect/>
            </a:stretch>
          </p:blipFill>
          <p:spPr bwMode="auto">
            <a:xfrm>
              <a:off x="5452418" y="1214422"/>
              <a:ext cx="2232000" cy="223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2" name="Segnaposto testo 11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-24"/>
            <a:ext cx="12192000" cy="71437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>
              <a:buNone/>
              <a:defRPr>
                <a:latin typeface="Berlin Sans FB Demi" pitchFamily="34" charset="0"/>
              </a:defRPr>
            </a:lvl1pPr>
          </a:lstStyle>
          <a:p>
            <a:pPr lvl="0"/>
            <a:r>
              <a:rPr lang="it-IT" dirty="0"/>
              <a:t>Aeronautica Militare -  Situazione e prospettive</a:t>
            </a:r>
          </a:p>
        </p:txBody>
      </p:sp>
      <p:sp>
        <p:nvSpPr>
          <p:cNvPr id="13" name="Segnaposto testo 11"/>
          <p:cNvSpPr>
            <a:spLocks noGrp="1"/>
          </p:cNvSpPr>
          <p:nvPr>
            <p:ph type="body" sz="quarter" idx="14"/>
          </p:nvPr>
        </p:nvSpPr>
        <p:spPr>
          <a:xfrm>
            <a:off x="1523968" y="714359"/>
            <a:ext cx="9097451" cy="71437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>
              <a:buNone/>
              <a:defRPr>
                <a:solidFill>
                  <a:schemeClr val="bg1"/>
                </a:solidFill>
                <a:latin typeface="Berlin Sans FB Demi" pitchFamily="34" charset="0"/>
              </a:defRPr>
            </a:lvl1pPr>
          </a:lstStyle>
          <a:p>
            <a:pPr lvl="0"/>
            <a:r>
              <a:rPr lang="it-IT" dirty="0"/>
              <a:t>Fare clic per modificare stili del testo</a:t>
            </a:r>
          </a:p>
        </p:txBody>
      </p:sp>
      <p:sp>
        <p:nvSpPr>
          <p:cNvPr id="18" name="Segnaposto testo 17"/>
          <p:cNvSpPr>
            <a:spLocks noGrp="1"/>
          </p:cNvSpPr>
          <p:nvPr>
            <p:ph type="body" sz="quarter" idx="15" hasCustomPrompt="1"/>
          </p:nvPr>
        </p:nvSpPr>
        <p:spPr>
          <a:xfrm>
            <a:off x="4149180" y="6578297"/>
            <a:ext cx="3936000" cy="309600"/>
          </a:xfrm>
        </p:spPr>
        <p:txBody>
          <a:bodyPr>
            <a:noAutofit/>
          </a:bodyPr>
          <a:lstStyle>
            <a:lvl1pPr algn="ctr">
              <a:buNone/>
              <a:defRPr sz="1050" baseline="0">
                <a:solidFill>
                  <a:schemeClr val="bg1"/>
                </a:solidFill>
              </a:defRPr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it-IT" dirty="0"/>
              <a:t>Non Classificato</a:t>
            </a:r>
          </a:p>
        </p:txBody>
      </p:sp>
      <p:sp>
        <p:nvSpPr>
          <p:cNvPr id="20" name="Segnaposto testo 17"/>
          <p:cNvSpPr>
            <a:spLocks noGrp="1"/>
          </p:cNvSpPr>
          <p:nvPr>
            <p:ph type="body" sz="quarter" idx="16" hasCustomPrompt="1"/>
          </p:nvPr>
        </p:nvSpPr>
        <p:spPr>
          <a:xfrm>
            <a:off x="-43" y="6578297"/>
            <a:ext cx="4128000" cy="309600"/>
          </a:xfrm>
        </p:spPr>
        <p:txBody>
          <a:bodyPr>
            <a:noAutofit/>
          </a:bodyPr>
          <a:lstStyle>
            <a:lvl1pPr>
              <a:buNone/>
              <a:defRPr sz="1050">
                <a:solidFill>
                  <a:schemeClr val="bg1"/>
                </a:solidFill>
              </a:defRPr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it-IT" dirty="0"/>
              <a:t>Corso Coadiutori</a:t>
            </a:r>
          </a:p>
        </p:txBody>
      </p:sp>
      <p:sp>
        <p:nvSpPr>
          <p:cNvPr id="21" name="Segnaposto testo 17"/>
          <p:cNvSpPr>
            <a:spLocks noGrp="1"/>
          </p:cNvSpPr>
          <p:nvPr>
            <p:ph type="body" sz="quarter" idx="17" hasCustomPrompt="1"/>
          </p:nvPr>
        </p:nvSpPr>
        <p:spPr>
          <a:xfrm>
            <a:off x="8081121" y="6578297"/>
            <a:ext cx="3360000" cy="309600"/>
          </a:xfrm>
        </p:spPr>
        <p:txBody>
          <a:bodyPr>
            <a:noAutofit/>
          </a:bodyPr>
          <a:lstStyle>
            <a:lvl1pPr algn="r">
              <a:buNone/>
              <a:defRPr sz="1050" baseline="0">
                <a:solidFill>
                  <a:schemeClr val="bg1"/>
                </a:solidFill>
              </a:defRPr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it-IT" dirty="0"/>
              <a:t>Ciclo Intelligence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11430037" y="6578297"/>
            <a:ext cx="768000" cy="309600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fld id="{32BF031C-F67D-44D5-9741-B8AA8751E7E3}" type="slidenum">
              <a:rPr lang="it-IT" smtClean="0">
                <a:solidFill>
                  <a:prstClr val="white"/>
                </a:solidFill>
              </a:rPr>
              <a:pPr/>
              <a:t>‹N›</a:t>
            </a:fld>
            <a:endParaRPr lang="it-IT" dirty="0">
              <a:solidFill>
                <a:prstClr val="white"/>
              </a:solidFill>
            </a:endParaRPr>
          </a:p>
        </p:txBody>
      </p:sp>
      <p:sp>
        <p:nvSpPr>
          <p:cNvPr id="16" name="Segnaposto testo 15"/>
          <p:cNvSpPr>
            <a:spLocks noGrp="1"/>
          </p:cNvSpPr>
          <p:nvPr>
            <p:ph type="body" sz="quarter" idx="18"/>
          </p:nvPr>
        </p:nvSpPr>
        <p:spPr>
          <a:xfrm>
            <a:off x="571493" y="1785926"/>
            <a:ext cx="10953795" cy="4429156"/>
          </a:xfrm>
        </p:spPr>
        <p:txBody>
          <a:bodyPr/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pic>
        <p:nvPicPr>
          <p:cNvPr id="14" name="Immagine 13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3349" y="36214"/>
            <a:ext cx="1568648" cy="13688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591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magine 22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99634"/>
            <a:ext cx="12192000" cy="285750"/>
          </a:xfrm>
          <a:prstGeom prst="rect">
            <a:avLst/>
          </a:prstGeom>
        </p:spPr>
      </p:pic>
      <p:pic>
        <p:nvPicPr>
          <p:cNvPr id="15" name="Immagine 14"/>
          <p:cNvPicPr>
            <a:picLocks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1" y="0"/>
            <a:ext cx="12192000" cy="1440000"/>
          </a:xfrm>
          <a:prstGeom prst="rect">
            <a:avLst/>
          </a:prstGeom>
          <a:effectLst>
            <a:outerShdw blurRad="50800" dist="508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uppo 7"/>
          <p:cNvGrpSpPr/>
          <p:nvPr userDrawn="1"/>
        </p:nvGrpSpPr>
        <p:grpSpPr>
          <a:xfrm>
            <a:off x="-47944" y="35488"/>
            <a:ext cx="1584000" cy="1188000"/>
            <a:chOff x="5452418" y="1214422"/>
            <a:chExt cx="2232000" cy="2232000"/>
          </a:xfrm>
        </p:grpSpPr>
        <p:sp>
          <p:nvSpPr>
            <p:cNvPr id="9" name="Ovale 8"/>
            <p:cNvSpPr/>
            <p:nvPr/>
          </p:nvSpPr>
          <p:spPr>
            <a:xfrm>
              <a:off x="5715008" y="1571612"/>
              <a:ext cx="1571636" cy="1571636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>
                <a:solidFill>
                  <a:prstClr val="white"/>
                </a:solidFill>
              </a:endParaRPr>
            </a:p>
          </p:txBody>
        </p:sp>
        <p:pic>
          <p:nvPicPr>
            <p:cNvPr id="10" name="Picture 20" descr="LOGO CIFIGE 1"/>
            <p:cNvPicPr>
              <a:picLocks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4439" t="4851" r="18175" b="6232"/>
            <a:stretch>
              <a:fillRect/>
            </a:stretch>
          </p:blipFill>
          <p:spPr bwMode="auto">
            <a:xfrm>
              <a:off x="5452418" y="1214422"/>
              <a:ext cx="2232000" cy="223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2" name="Segnaposto testo 11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-24"/>
            <a:ext cx="12192000" cy="71437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>
              <a:buNone/>
              <a:defRPr>
                <a:latin typeface="Berlin Sans FB Demi" pitchFamily="34" charset="0"/>
              </a:defRPr>
            </a:lvl1pPr>
          </a:lstStyle>
          <a:p>
            <a:pPr lvl="0"/>
            <a:r>
              <a:rPr lang="it-IT" dirty="0"/>
              <a:t>Aeronautica Militare -  Situazione e prospettive</a:t>
            </a:r>
          </a:p>
        </p:txBody>
      </p:sp>
      <p:sp>
        <p:nvSpPr>
          <p:cNvPr id="13" name="Segnaposto testo 11"/>
          <p:cNvSpPr>
            <a:spLocks noGrp="1"/>
          </p:cNvSpPr>
          <p:nvPr>
            <p:ph type="body" sz="quarter" idx="14"/>
          </p:nvPr>
        </p:nvSpPr>
        <p:spPr>
          <a:xfrm>
            <a:off x="1523968" y="714359"/>
            <a:ext cx="9097451" cy="71437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>
              <a:buNone/>
              <a:defRPr>
                <a:solidFill>
                  <a:schemeClr val="bg1"/>
                </a:solidFill>
                <a:latin typeface="Berlin Sans FB Demi" pitchFamily="34" charset="0"/>
              </a:defRPr>
            </a:lvl1pPr>
          </a:lstStyle>
          <a:p>
            <a:pPr lvl="0"/>
            <a:r>
              <a:rPr lang="it-IT" dirty="0"/>
              <a:t>Fare clic per modificare stili del testo</a:t>
            </a:r>
          </a:p>
        </p:txBody>
      </p:sp>
      <p:sp>
        <p:nvSpPr>
          <p:cNvPr id="18" name="Segnaposto testo 17"/>
          <p:cNvSpPr>
            <a:spLocks noGrp="1"/>
          </p:cNvSpPr>
          <p:nvPr>
            <p:ph type="body" sz="quarter" idx="15" hasCustomPrompt="1"/>
          </p:nvPr>
        </p:nvSpPr>
        <p:spPr>
          <a:xfrm>
            <a:off x="4149180" y="6578297"/>
            <a:ext cx="3936000" cy="309600"/>
          </a:xfrm>
        </p:spPr>
        <p:txBody>
          <a:bodyPr>
            <a:noAutofit/>
          </a:bodyPr>
          <a:lstStyle>
            <a:lvl1pPr algn="ctr">
              <a:buNone/>
              <a:defRPr sz="1050" baseline="0">
                <a:solidFill>
                  <a:schemeClr val="bg1"/>
                </a:solidFill>
              </a:defRPr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it-IT" dirty="0"/>
              <a:t>Non Classificato</a:t>
            </a:r>
          </a:p>
        </p:txBody>
      </p:sp>
      <p:sp>
        <p:nvSpPr>
          <p:cNvPr id="20" name="Segnaposto testo 17"/>
          <p:cNvSpPr>
            <a:spLocks noGrp="1"/>
          </p:cNvSpPr>
          <p:nvPr>
            <p:ph type="body" sz="quarter" idx="16" hasCustomPrompt="1"/>
          </p:nvPr>
        </p:nvSpPr>
        <p:spPr>
          <a:xfrm>
            <a:off x="-43" y="6578297"/>
            <a:ext cx="4128000" cy="309600"/>
          </a:xfrm>
        </p:spPr>
        <p:txBody>
          <a:bodyPr>
            <a:noAutofit/>
          </a:bodyPr>
          <a:lstStyle>
            <a:lvl1pPr>
              <a:buNone/>
              <a:defRPr sz="1050">
                <a:solidFill>
                  <a:schemeClr val="bg1"/>
                </a:solidFill>
              </a:defRPr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it-IT" dirty="0"/>
              <a:t>Corso Coadiutori</a:t>
            </a:r>
          </a:p>
        </p:txBody>
      </p:sp>
      <p:sp>
        <p:nvSpPr>
          <p:cNvPr id="21" name="Segnaposto testo 17"/>
          <p:cNvSpPr>
            <a:spLocks noGrp="1"/>
          </p:cNvSpPr>
          <p:nvPr>
            <p:ph type="body" sz="quarter" idx="17" hasCustomPrompt="1"/>
          </p:nvPr>
        </p:nvSpPr>
        <p:spPr>
          <a:xfrm>
            <a:off x="8081121" y="6578297"/>
            <a:ext cx="3360000" cy="309600"/>
          </a:xfrm>
        </p:spPr>
        <p:txBody>
          <a:bodyPr>
            <a:noAutofit/>
          </a:bodyPr>
          <a:lstStyle>
            <a:lvl1pPr algn="r">
              <a:buNone/>
              <a:defRPr sz="1050" baseline="0">
                <a:solidFill>
                  <a:schemeClr val="bg1"/>
                </a:solidFill>
              </a:defRPr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it-IT" dirty="0"/>
              <a:t>Ciclo Intelligence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11430037" y="6578297"/>
            <a:ext cx="768000" cy="309600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fld id="{32BF031C-F67D-44D5-9741-B8AA8751E7E3}" type="slidenum">
              <a:rPr lang="it-IT" smtClean="0">
                <a:solidFill>
                  <a:prstClr val="white"/>
                </a:solidFill>
              </a:rPr>
              <a:pPr/>
              <a:t>‹N›</a:t>
            </a:fld>
            <a:endParaRPr lang="it-IT" dirty="0">
              <a:solidFill>
                <a:prstClr val="white"/>
              </a:solidFill>
            </a:endParaRPr>
          </a:p>
        </p:txBody>
      </p:sp>
      <p:sp>
        <p:nvSpPr>
          <p:cNvPr id="16" name="Segnaposto testo 15"/>
          <p:cNvSpPr>
            <a:spLocks noGrp="1"/>
          </p:cNvSpPr>
          <p:nvPr>
            <p:ph type="body" sz="quarter" idx="18"/>
          </p:nvPr>
        </p:nvSpPr>
        <p:spPr>
          <a:xfrm>
            <a:off x="571493" y="1785926"/>
            <a:ext cx="10953795" cy="4429156"/>
          </a:xfrm>
        </p:spPr>
        <p:txBody>
          <a:bodyPr/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pic>
        <p:nvPicPr>
          <p:cNvPr id="14" name="Immagine 13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3349" y="36214"/>
            <a:ext cx="1568648" cy="13688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3067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magine 22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99634"/>
            <a:ext cx="12192000" cy="285750"/>
          </a:xfrm>
          <a:prstGeom prst="rect">
            <a:avLst/>
          </a:prstGeom>
        </p:spPr>
      </p:pic>
      <p:pic>
        <p:nvPicPr>
          <p:cNvPr id="15" name="Immagine 14"/>
          <p:cNvPicPr>
            <a:picLocks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1" y="0"/>
            <a:ext cx="12192000" cy="1440000"/>
          </a:xfrm>
          <a:prstGeom prst="rect">
            <a:avLst/>
          </a:prstGeom>
          <a:effectLst>
            <a:outerShdw blurRad="50800" dist="508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uppo 7"/>
          <p:cNvGrpSpPr/>
          <p:nvPr userDrawn="1"/>
        </p:nvGrpSpPr>
        <p:grpSpPr>
          <a:xfrm>
            <a:off x="-47944" y="35488"/>
            <a:ext cx="1584000" cy="1188000"/>
            <a:chOff x="5452418" y="1214422"/>
            <a:chExt cx="2232000" cy="2232000"/>
          </a:xfrm>
        </p:grpSpPr>
        <p:sp>
          <p:nvSpPr>
            <p:cNvPr id="9" name="Ovale 8"/>
            <p:cNvSpPr/>
            <p:nvPr/>
          </p:nvSpPr>
          <p:spPr>
            <a:xfrm>
              <a:off x="5715008" y="1571612"/>
              <a:ext cx="1571636" cy="1571636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>
                <a:solidFill>
                  <a:prstClr val="white"/>
                </a:solidFill>
              </a:endParaRPr>
            </a:p>
          </p:txBody>
        </p:sp>
        <p:pic>
          <p:nvPicPr>
            <p:cNvPr id="10" name="Picture 20" descr="LOGO CIFIGE 1"/>
            <p:cNvPicPr>
              <a:picLocks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4439" t="4851" r="18175" b="6232"/>
            <a:stretch>
              <a:fillRect/>
            </a:stretch>
          </p:blipFill>
          <p:spPr bwMode="auto">
            <a:xfrm>
              <a:off x="5452418" y="1214422"/>
              <a:ext cx="2232000" cy="223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2" name="Segnaposto testo 11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-24"/>
            <a:ext cx="12192000" cy="71437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>
              <a:buNone/>
              <a:defRPr>
                <a:latin typeface="Berlin Sans FB Demi" pitchFamily="34" charset="0"/>
              </a:defRPr>
            </a:lvl1pPr>
          </a:lstStyle>
          <a:p>
            <a:pPr lvl="0"/>
            <a:r>
              <a:rPr lang="it-IT" dirty="0"/>
              <a:t>Aeronautica Militare -  Situazione e prospettive</a:t>
            </a:r>
          </a:p>
        </p:txBody>
      </p:sp>
      <p:sp>
        <p:nvSpPr>
          <p:cNvPr id="13" name="Segnaposto testo 11"/>
          <p:cNvSpPr>
            <a:spLocks noGrp="1"/>
          </p:cNvSpPr>
          <p:nvPr>
            <p:ph type="body" sz="quarter" idx="14"/>
          </p:nvPr>
        </p:nvSpPr>
        <p:spPr>
          <a:xfrm>
            <a:off x="1523968" y="714359"/>
            <a:ext cx="9097451" cy="71437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>
              <a:buNone/>
              <a:defRPr>
                <a:solidFill>
                  <a:schemeClr val="bg1"/>
                </a:solidFill>
                <a:latin typeface="Berlin Sans FB Demi" pitchFamily="34" charset="0"/>
              </a:defRPr>
            </a:lvl1pPr>
          </a:lstStyle>
          <a:p>
            <a:pPr lvl="0"/>
            <a:r>
              <a:rPr lang="it-IT" dirty="0"/>
              <a:t>Fare clic per modificare stili del testo</a:t>
            </a:r>
          </a:p>
        </p:txBody>
      </p:sp>
      <p:sp>
        <p:nvSpPr>
          <p:cNvPr id="18" name="Segnaposto testo 17"/>
          <p:cNvSpPr>
            <a:spLocks noGrp="1"/>
          </p:cNvSpPr>
          <p:nvPr>
            <p:ph type="body" sz="quarter" idx="15" hasCustomPrompt="1"/>
          </p:nvPr>
        </p:nvSpPr>
        <p:spPr>
          <a:xfrm>
            <a:off x="4149180" y="6578297"/>
            <a:ext cx="3936000" cy="309600"/>
          </a:xfrm>
        </p:spPr>
        <p:txBody>
          <a:bodyPr>
            <a:noAutofit/>
          </a:bodyPr>
          <a:lstStyle>
            <a:lvl1pPr algn="ctr">
              <a:buNone/>
              <a:defRPr sz="1050" baseline="0">
                <a:solidFill>
                  <a:schemeClr val="bg1"/>
                </a:solidFill>
              </a:defRPr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it-IT" dirty="0"/>
              <a:t>Non Classificato</a:t>
            </a:r>
          </a:p>
        </p:txBody>
      </p:sp>
      <p:sp>
        <p:nvSpPr>
          <p:cNvPr id="20" name="Segnaposto testo 17"/>
          <p:cNvSpPr>
            <a:spLocks noGrp="1"/>
          </p:cNvSpPr>
          <p:nvPr>
            <p:ph type="body" sz="quarter" idx="16" hasCustomPrompt="1"/>
          </p:nvPr>
        </p:nvSpPr>
        <p:spPr>
          <a:xfrm>
            <a:off x="-43" y="6578297"/>
            <a:ext cx="4128000" cy="309600"/>
          </a:xfrm>
        </p:spPr>
        <p:txBody>
          <a:bodyPr>
            <a:noAutofit/>
          </a:bodyPr>
          <a:lstStyle>
            <a:lvl1pPr>
              <a:buNone/>
              <a:defRPr sz="1050">
                <a:solidFill>
                  <a:schemeClr val="bg1"/>
                </a:solidFill>
              </a:defRPr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it-IT" dirty="0"/>
              <a:t>Corso Coadiutori</a:t>
            </a:r>
          </a:p>
        </p:txBody>
      </p:sp>
      <p:sp>
        <p:nvSpPr>
          <p:cNvPr id="21" name="Segnaposto testo 17"/>
          <p:cNvSpPr>
            <a:spLocks noGrp="1"/>
          </p:cNvSpPr>
          <p:nvPr>
            <p:ph type="body" sz="quarter" idx="17" hasCustomPrompt="1"/>
          </p:nvPr>
        </p:nvSpPr>
        <p:spPr>
          <a:xfrm>
            <a:off x="8081121" y="6578297"/>
            <a:ext cx="3360000" cy="309600"/>
          </a:xfrm>
        </p:spPr>
        <p:txBody>
          <a:bodyPr>
            <a:noAutofit/>
          </a:bodyPr>
          <a:lstStyle>
            <a:lvl1pPr algn="r">
              <a:buNone/>
              <a:defRPr sz="1050" baseline="0">
                <a:solidFill>
                  <a:schemeClr val="bg1"/>
                </a:solidFill>
              </a:defRPr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it-IT" dirty="0"/>
              <a:t>Ciclo Intelligence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11430037" y="6578297"/>
            <a:ext cx="768000" cy="309600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fld id="{32BF031C-F67D-44D5-9741-B8AA8751E7E3}" type="slidenum">
              <a:rPr lang="it-IT" smtClean="0">
                <a:solidFill>
                  <a:prstClr val="white"/>
                </a:solidFill>
              </a:rPr>
              <a:pPr/>
              <a:t>‹N›</a:t>
            </a:fld>
            <a:endParaRPr lang="it-IT" dirty="0">
              <a:solidFill>
                <a:prstClr val="white"/>
              </a:solidFill>
            </a:endParaRPr>
          </a:p>
        </p:txBody>
      </p:sp>
      <p:sp>
        <p:nvSpPr>
          <p:cNvPr id="16" name="Segnaposto testo 15"/>
          <p:cNvSpPr>
            <a:spLocks noGrp="1"/>
          </p:cNvSpPr>
          <p:nvPr>
            <p:ph type="body" sz="quarter" idx="18"/>
          </p:nvPr>
        </p:nvSpPr>
        <p:spPr>
          <a:xfrm>
            <a:off x="571493" y="1785926"/>
            <a:ext cx="10953795" cy="4429156"/>
          </a:xfrm>
        </p:spPr>
        <p:txBody>
          <a:bodyPr/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pic>
        <p:nvPicPr>
          <p:cNvPr id="14" name="Immagine 13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3349" y="36214"/>
            <a:ext cx="1568648" cy="13688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37743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magine 22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99634"/>
            <a:ext cx="12192000" cy="285750"/>
          </a:xfrm>
          <a:prstGeom prst="rect">
            <a:avLst/>
          </a:prstGeom>
        </p:spPr>
      </p:pic>
      <p:pic>
        <p:nvPicPr>
          <p:cNvPr id="15" name="Immagine 14"/>
          <p:cNvPicPr>
            <a:picLocks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1" y="0"/>
            <a:ext cx="12192000" cy="1440000"/>
          </a:xfrm>
          <a:prstGeom prst="rect">
            <a:avLst/>
          </a:prstGeom>
          <a:effectLst>
            <a:outerShdw blurRad="50800" dist="508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uppo 7"/>
          <p:cNvGrpSpPr/>
          <p:nvPr userDrawn="1"/>
        </p:nvGrpSpPr>
        <p:grpSpPr>
          <a:xfrm>
            <a:off x="-47944" y="35488"/>
            <a:ext cx="1584000" cy="1188000"/>
            <a:chOff x="5452418" y="1214422"/>
            <a:chExt cx="2232000" cy="2232000"/>
          </a:xfrm>
        </p:grpSpPr>
        <p:sp>
          <p:nvSpPr>
            <p:cNvPr id="9" name="Ovale 8"/>
            <p:cNvSpPr/>
            <p:nvPr/>
          </p:nvSpPr>
          <p:spPr>
            <a:xfrm>
              <a:off x="5715008" y="1571612"/>
              <a:ext cx="1571636" cy="1571636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>
                <a:solidFill>
                  <a:prstClr val="white"/>
                </a:solidFill>
              </a:endParaRPr>
            </a:p>
          </p:txBody>
        </p:sp>
        <p:pic>
          <p:nvPicPr>
            <p:cNvPr id="10" name="Picture 20" descr="LOGO CIFIGE 1"/>
            <p:cNvPicPr>
              <a:picLocks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4439" t="4851" r="18175" b="6232"/>
            <a:stretch>
              <a:fillRect/>
            </a:stretch>
          </p:blipFill>
          <p:spPr bwMode="auto">
            <a:xfrm>
              <a:off x="5452418" y="1214422"/>
              <a:ext cx="2232000" cy="223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2" name="Segnaposto testo 11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-24"/>
            <a:ext cx="12192000" cy="71437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>
              <a:buNone/>
              <a:defRPr>
                <a:latin typeface="Berlin Sans FB Demi" pitchFamily="34" charset="0"/>
              </a:defRPr>
            </a:lvl1pPr>
          </a:lstStyle>
          <a:p>
            <a:pPr lvl="0"/>
            <a:r>
              <a:rPr lang="it-IT" dirty="0"/>
              <a:t>Aeronautica Militare -  Situazione e prospettive</a:t>
            </a:r>
          </a:p>
        </p:txBody>
      </p:sp>
      <p:sp>
        <p:nvSpPr>
          <p:cNvPr id="13" name="Segnaposto testo 11"/>
          <p:cNvSpPr>
            <a:spLocks noGrp="1"/>
          </p:cNvSpPr>
          <p:nvPr>
            <p:ph type="body" sz="quarter" idx="14"/>
          </p:nvPr>
        </p:nvSpPr>
        <p:spPr>
          <a:xfrm>
            <a:off x="1523968" y="714359"/>
            <a:ext cx="9097451" cy="71437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>
              <a:buNone/>
              <a:defRPr>
                <a:solidFill>
                  <a:schemeClr val="bg1"/>
                </a:solidFill>
                <a:latin typeface="Berlin Sans FB Demi" pitchFamily="34" charset="0"/>
              </a:defRPr>
            </a:lvl1pPr>
          </a:lstStyle>
          <a:p>
            <a:pPr lvl="0"/>
            <a:r>
              <a:rPr lang="it-IT" dirty="0"/>
              <a:t>Fare clic per modificare stili del testo</a:t>
            </a:r>
          </a:p>
        </p:txBody>
      </p:sp>
      <p:sp>
        <p:nvSpPr>
          <p:cNvPr id="18" name="Segnaposto testo 17"/>
          <p:cNvSpPr>
            <a:spLocks noGrp="1"/>
          </p:cNvSpPr>
          <p:nvPr>
            <p:ph type="body" sz="quarter" idx="15" hasCustomPrompt="1"/>
          </p:nvPr>
        </p:nvSpPr>
        <p:spPr>
          <a:xfrm>
            <a:off x="4149180" y="6578297"/>
            <a:ext cx="3936000" cy="309600"/>
          </a:xfrm>
        </p:spPr>
        <p:txBody>
          <a:bodyPr>
            <a:noAutofit/>
          </a:bodyPr>
          <a:lstStyle>
            <a:lvl1pPr algn="ctr">
              <a:buNone/>
              <a:defRPr sz="1050" baseline="0">
                <a:solidFill>
                  <a:schemeClr val="bg1"/>
                </a:solidFill>
              </a:defRPr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it-IT" dirty="0"/>
              <a:t>Non Classificato</a:t>
            </a:r>
          </a:p>
        </p:txBody>
      </p:sp>
      <p:sp>
        <p:nvSpPr>
          <p:cNvPr id="20" name="Segnaposto testo 17"/>
          <p:cNvSpPr>
            <a:spLocks noGrp="1"/>
          </p:cNvSpPr>
          <p:nvPr>
            <p:ph type="body" sz="quarter" idx="16" hasCustomPrompt="1"/>
          </p:nvPr>
        </p:nvSpPr>
        <p:spPr>
          <a:xfrm>
            <a:off x="-43" y="6578297"/>
            <a:ext cx="4128000" cy="309600"/>
          </a:xfrm>
        </p:spPr>
        <p:txBody>
          <a:bodyPr>
            <a:noAutofit/>
          </a:bodyPr>
          <a:lstStyle>
            <a:lvl1pPr>
              <a:buNone/>
              <a:defRPr sz="1050">
                <a:solidFill>
                  <a:schemeClr val="bg1"/>
                </a:solidFill>
              </a:defRPr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it-IT" dirty="0"/>
              <a:t>Corso Coadiutori</a:t>
            </a:r>
          </a:p>
        </p:txBody>
      </p:sp>
      <p:sp>
        <p:nvSpPr>
          <p:cNvPr id="21" name="Segnaposto testo 17"/>
          <p:cNvSpPr>
            <a:spLocks noGrp="1"/>
          </p:cNvSpPr>
          <p:nvPr>
            <p:ph type="body" sz="quarter" idx="17" hasCustomPrompt="1"/>
          </p:nvPr>
        </p:nvSpPr>
        <p:spPr>
          <a:xfrm>
            <a:off x="8081121" y="6578297"/>
            <a:ext cx="3360000" cy="309600"/>
          </a:xfrm>
        </p:spPr>
        <p:txBody>
          <a:bodyPr>
            <a:noAutofit/>
          </a:bodyPr>
          <a:lstStyle>
            <a:lvl1pPr algn="r">
              <a:buNone/>
              <a:defRPr sz="1050" baseline="0">
                <a:solidFill>
                  <a:schemeClr val="bg1"/>
                </a:solidFill>
              </a:defRPr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it-IT" dirty="0"/>
              <a:t>Ciclo Intelligence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11430037" y="6578297"/>
            <a:ext cx="768000" cy="309600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fld id="{32BF031C-F67D-44D5-9741-B8AA8751E7E3}" type="slidenum">
              <a:rPr lang="it-IT" smtClean="0">
                <a:solidFill>
                  <a:prstClr val="white"/>
                </a:solidFill>
              </a:rPr>
              <a:pPr/>
              <a:t>‹N›</a:t>
            </a:fld>
            <a:endParaRPr lang="it-IT" dirty="0">
              <a:solidFill>
                <a:prstClr val="white"/>
              </a:solidFill>
            </a:endParaRPr>
          </a:p>
        </p:txBody>
      </p:sp>
      <p:sp>
        <p:nvSpPr>
          <p:cNvPr id="16" name="Segnaposto testo 15"/>
          <p:cNvSpPr>
            <a:spLocks noGrp="1"/>
          </p:cNvSpPr>
          <p:nvPr>
            <p:ph type="body" sz="quarter" idx="18"/>
          </p:nvPr>
        </p:nvSpPr>
        <p:spPr>
          <a:xfrm>
            <a:off x="571493" y="1785926"/>
            <a:ext cx="10953795" cy="4429156"/>
          </a:xfrm>
        </p:spPr>
        <p:txBody>
          <a:bodyPr/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pic>
        <p:nvPicPr>
          <p:cNvPr id="14" name="Immagine 13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3349" y="36214"/>
            <a:ext cx="1568648" cy="13688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1475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magine 22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99634"/>
            <a:ext cx="12192000" cy="285750"/>
          </a:xfrm>
          <a:prstGeom prst="rect">
            <a:avLst/>
          </a:prstGeom>
        </p:spPr>
      </p:pic>
      <p:pic>
        <p:nvPicPr>
          <p:cNvPr id="15" name="Immagine 14"/>
          <p:cNvPicPr>
            <a:picLocks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1" y="0"/>
            <a:ext cx="12192000" cy="1440000"/>
          </a:xfrm>
          <a:prstGeom prst="rect">
            <a:avLst/>
          </a:prstGeom>
          <a:effectLst>
            <a:outerShdw blurRad="50800" dist="508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uppo 7"/>
          <p:cNvGrpSpPr/>
          <p:nvPr userDrawn="1"/>
        </p:nvGrpSpPr>
        <p:grpSpPr>
          <a:xfrm>
            <a:off x="-47944" y="35488"/>
            <a:ext cx="1584000" cy="1188000"/>
            <a:chOff x="5452418" y="1214422"/>
            <a:chExt cx="2232000" cy="2232000"/>
          </a:xfrm>
        </p:grpSpPr>
        <p:sp>
          <p:nvSpPr>
            <p:cNvPr id="9" name="Ovale 8"/>
            <p:cNvSpPr/>
            <p:nvPr/>
          </p:nvSpPr>
          <p:spPr>
            <a:xfrm>
              <a:off x="5715008" y="1571612"/>
              <a:ext cx="1571636" cy="1571636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>
                <a:solidFill>
                  <a:prstClr val="white"/>
                </a:solidFill>
              </a:endParaRPr>
            </a:p>
          </p:txBody>
        </p:sp>
        <p:pic>
          <p:nvPicPr>
            <p:cNvPr id="10" name="Picture 20" descr="LOGO CIFIGE 1"/>
            <p:cNvPicPr>
              <a:picLocks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4439" t="4851" r="18175" b="6232"/>
            <a:stretch>
              <a:fillRect/>
            </a:stretch>
          </p:blipFill>
          <p:spPr bwMode="auto">
            <a:xfrm>
              <a:off x="5452418" y="1214422"/>
              <a:ext cx="2232000" cy="223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2" name="Segnaposto testo 11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-24"/>
            <a:ext cx="12192000" cy="71437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>
              <a:buNone/>
              <a:defRPr>
                <a:latin typeface="Berlin Sans FB Demi" pitchFamily="34" charset="0"/>
              </a:defRPr>
            </a:lvl1pPr>
          </a:lstStyle>
          <a:p>
            <a:pPr lvl="0"/>
            <a:r>
              <a:rPr lang="it-IT" dirty="0"/>
              <a:t>Aeronautica Militare -  Situazione e prospettive</a:t>
            </a:r>
          </a:p>
        </p:txBody>
      </p:sp>
      <p:sp>
        <p:nvSpPr>
          <p:cNvPr id="13" name="Segnaposto testo 11"/>
          <p:cNvSpPr>
            <a:spLocks noGrp="1"/>
          </p:cNvSpPr>
          <p:nvPr>
            <p:ph type="body" sz="quarter" idx="14"/>
          </p:nvPr>
        </p:nvSpPr>
        <p:spPr>
          <a:xfrm>
            <a:off x="1523968" y="714359"/>
            <a:ext cx="9097451" cy="71437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>
              <a:buNone/>
              <a:defRPr>
                <a:solidFill>
                  <a:schemeClr val="bg1"/>
                </a:solidFill>
                <a:latin typeface="Berlin Sans FB Demi" pitchFamily="34" charset="0"/>
              </a:defRPr>
            </a:lvl1pPr>
          </a:lstStyle>
          <a:p>
            <a:pPr lvl="0"/>
            <a:r>
              <a:rPr lang="it-IT" dirty="0"/>
              <a:t>Fare clic per modificare stili del testo</a:t>
            </a:r>
          </a:p>
        </p:txBody>
      </p:sp>
      <p:sp>
        <p:nvSpPr>
          <p:cNvPr id="18" name="Segnaposto testo 17"/>
          <p:cNvSpPr>
            <a:spLocks noGrp="1"/>
          </p:cNvSpPr>
          <p:nvPr>
            <p:ph type="body" sz="quarter" idx="15" hasCustomPrompt="1"/>
          </p:nvPr>
        </p:nvSpPr>
        <p:spPr>
          <a:xfrm>
            <a:off x="4149180" y="6578297"/>
            <a:ext cx="3936000" cy="309600"/>
          </a:xfrm>
        </p:spPr>
        <p:txBody>
          <a:bodyPr>
            <a:noAutofit/>
          </a:bodyPr>
          <a:lstStyle>
            <a:lvl1pPr algn="ctr">
              <a:buNone/>
              <a:defRPr sz="1050" baseline="0">
                <a:solidFill>
                  <a:schemeClr val="bg1"/>
                </a:solidFill>
              </a:defRPr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it-IT" dirty="0"/>
              <a:t>Non Classificato</a:t>
            </a:r>
          </a:p>
        </p:txBody>
      </p:sp>
      <p:sp>
        <p:nvSpPr>
          <p:cNvPr id="20" name="Segnaposto testo 17"/>
          <p:cNvSpPr>
            <a:spLocks noGrp="1"/>
          </p:cNvSpPr>
          <p:nvPr>
            <p:ph type="body" sz="quarter" idx="16" hasCustomPrompt="1"/>
          </p:nvPr>
        </p:nvSpPr>
        <p:spPr>
          <a:xfrm>
            <a:off x="-43" y="6578297"/>
            <a:ext cx="4128000" cy="309600"/>
          </a:xfrm>
        </p:spPr>
        <p:txBody>
          <a:bodyPr>
            <a:noAutofit/>
          </a:bodyPr>
          <a:lstStyle>
            <a:lvl1pPr>
              <a:buNone/>
              <a:defRPr sz="1050">
                <a:solidFill>
                  <a:schemeClr val="bg1"/>
                </a:solidFill>
              </a:defRPr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it-IT" dirty="0"/>
              <a:t>Corso Coadiutori</a:t>
            </a:r>
          </a:p>
        </p:txBody>
      </p:sp>
      <p:sp>
        <p:nvSpPr>
          <p:cNvPr id="21" name="Segnaposto testo 17"/>
          <p:cNvSpPr>
            <a:spLocks noGrp="1"/>
          </p:cNvSpPr>
          <p:nvPr>
            <p:ph type="body" sz="quarter" idx="17" hasCustomPrompt="1"/>
          </p:nvPr>
        </p:nvSpPr>
        <p:spPr>
          <a:xfrm>
            <a:off x="8081121" y="6578297"/>
            <a:ext cx="3360000" cy="309600"/>
          </a:xfrm>
        </p:spPr>
        <p:txBody>
          <a:bodyPr>
            <a:noAutofit/>
          </a:bodyPr>
          <a:lstStyle>
            <a:lvl1pPr algn="r">
              <a:buNone/>
              <a:defRPr sz="1050" baseline="0">
                <a:solidFill>
                  <a:schemeClr val="bg1"/>
                </a:solidFill>
              </a:defRPr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it-IT" dirty="0"/>
              <a:t>Ciclo Intelligence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11430037" y="6578297"/>
            <a:ext cx="768000" cy="309600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fld id="{32BF031C-F67D-44D5-9741-B8AA8751E7E3}" type="slidenum">
              <a:rPr lang="it-IT" smtClean="0">
                <a:solidFill>
                  <a:prstClr val="white"/>
                </a:solidFill>
              </a:rPr>
              <a:pPr/>
              <a:t>‹N›</a:t>
            </a:fld>
            <a:endParaRPr lang="it-IT" dirty="0">
              <a:solidFill>
                <a:prstClr val="white"/>
              </a:solidFill>
            </a:endParaRPr>
          </a:p>
        </p:txBody>
      </p:sp>
      <p:sp>
        <p:nvSpPr>
          <p:cNvPr id="16" name="Segnaposto testo 15"/>
          <p:cNvSpPr>
            <a:spLocks noGrp="1"/>
          </p:cNvSpPr>
          <p:nvPr>
            <p:ph type="body" sz="quarter" idx="18"/>
          </p:nvPr>
        </p:nvSpPr>
        <p:spPr>
          <a:xfrm>
            <a:off x="571493" y="1785926"/>
            <a:ext cx="10953795" cy="4429156"/>
          </a:xfrm>
        </p:spPr>
        <p:txBody>
          <a:bodyPr/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pic>
        <p:nvPicPr>
          <p:cNvPr id="14" name="Immagine 13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3349" y="36214"/>
            <a:ext cx="1568648" cy="13688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1870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 type="title">
  <p:cSld name="Diapositiva titolo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it-IT"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6590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fronto" type="twoTxTwoObj">
  <p:cSld name="Confronto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9" name="Google Shape;59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1" name="Google Shape;61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it-IT"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089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itolo" type="titleOnly">
  <p:cSld name="Solo titolo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it-IT"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162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con didascalia" type="objTx">
  <p:cSld name="Contenuto con didascalia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4" name="Google Shape;74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it-IT"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9789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magine con didascalia" type="picTx">
  <p:cSld name="Immagine con didascalia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1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1" name="Google Shape;81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it-IT"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70997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E0D00-6FD0-44E7-BB30-150856F0649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/>
              <a:t>21/03/2022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D9615-2AC1-4DFA-8186-1C0608A5CF22}" type="slidenum">
              <a:rPr lang="it-IT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x">
  <p:cSld name="Titolo e testo vertical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it-IT"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75733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olo e testo verticale" type="vertTitleAndTx">
  <p:cSld name="1_Titolo e testo vertical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it-IT"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823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E0D00-6FD0-44E7-BB30-150856F0649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/>
              <a:t>21/03/2022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D9615-2AC1-4DFA-8186-1C0608A5CF22}" type="slidenum">
              <a:rPr lang="it-IT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018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E0D00-6FD0-44E7-BB30-150856F0649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/>
              <a:t>21/03/2022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D9615-2AC1-4DFA-8186-1C0608A5CF22}" type="slidenum">
              <a:rPr lang="it-IT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428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E0D00-6FD0-44E7-BB30-150856F0649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/>
              <a:t>21/03/2022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D9615-2AC1-4DFA-8186-1C0608A5CF22}" type="slidenum">
              <a:rPr lang="it-IT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89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E0D00-6FD0-44E7-BB30-150856F0649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/>
              <a:t>21/03/2022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D9615-2AC1-4DFA-8186-1C0608A5CF22}" type="slidenum">
              <a:rPr lang="it-IT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060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E0D00-6FD0-44E7-BB30-150856F0649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/>
              <a:t>21/03/2022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D9615-2AC1-4DFA-8186-1C0608A5CF22}" type="slidenum">
              <a:rPr lang="it-IT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E0D00-6FD0-44E7-BB30-150856F0649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/>
              <a:t>21/03/2022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D9615-2AC1-4DFA-8186-1C0608A5CF22}" type="slidenum">
              <a:rPr lang="it-IT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467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9E0D00-6FD0-44E7-BB30-150856F0649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21/03/2022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FD9615-2AC1-4DFA-8186-1C0608A5CF2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081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25" name="Google Shape;25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 kern="0"/>
              <a:pPr>
                <a:buClr>
                  <a:srgbClr val="000000"/>
                </a:buClr>
                <a:buFont typeface="Arial"/>
                <a:buNone/>
              </a:pPr>
              <a:t>‹N›</a:t>
            </a:fld>
            <a:endParaRPr kern="0"/>
          </a:p>
        </p:txBody>
      </p:sp>
    </p:spTree>
    <p:extLst>
      <p:ext uri="{BB962C8B-B14F-4D97-AF65-F5344CB8AC3E}">
        <p14:creationId xmlns:p14="http://schemas.microsoft.com/office/powerpoint/2010/main" val="104772336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8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slide" Target="slide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5.xml"/><Relationship Id="rId6" Type="http://schemas.openxmlformats.org/officeDocument/2006/relationships/slide" Target="slide5.xml"/><Relationship Id="rId5" Type="http://schemas.openxmlformats.org/officeDocument/2006/relationships/image" Target="../media/image15.tiff"/><Relationship Id="rId4" Type="http://schemas.openxmlformats.org/officeDocument/2006/relationships/image" Target="../media/image1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4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8.png"/><Relationship Id="rId11" Type="http://schemas.openxmlformats.org/officeDocument/2006/relationships/image" Target="../media/image9.png"/><Relationship Id="rId5" Type="http://schemas.openxmlformats.org/officeDocument/2006/relationships/image" Target="../media/image17.png"/><Relationship Id="rId10" Type="http://schemas.openxmlformats.org/officeDocument/2006/relationships/image" Target="../media/image8.png"/><Relationship Id="rId4" Type="http://schemas.openxmlformats.org/officeDocument/2006/relationships/image" Target="../media/image16.jpeg"/><Relationship Id="rId9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3.jpeg"/><Relationship Id="rId11" Type="http://schemas.openxmlformats.org/officeDocument/2006/relationships/image" Target="../media/image9.png"/><Relationship Id="rId5" Type="http://schemas.openxmlformats.org/officeDocument/2006/relationships/image" Target="../media/image22.jpeg"/><Relationship Id="rId10" Type="http://schemas.openxmlformats.org/officeDocument/2006/relationships/image" Target="../media/image8.png"/><Relationship Id="rId4" Type="http://schemas.openxmlformats.org/officeDocument/2006/relationships/image" Target="../media/image21.png"/><Relationship Id="rId9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slide" Target="slide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hyperlink" Target="file:///F:\Slideshow.mp4" TargetMode="External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slide" Target="slide16.xml"/><Relationship Id="rId18" Type="http://schemas.openxmlformats.org/officeDocument/2006/relationships/slide" Target="slide21.xml"/><Relationship Id="rId26" Type="http://schemas.openxmlformats.org/officeDocument/2006/relationships/slide" Target="slide29.xml"/><Relationship Id="rId3" Type="http://schemas.openxmlformats.org/officeDocument/2006/relationships/slide" Target="slide6.xml"/><Relationship Id="rId21" Type="http://schemas.openxmlformats.org/officeDocument/2006/relationships/slide" Target="slide24.xml"/><Relationship Id="rId7" Type="http://schemas.openxmlformats.org/officeDocument/2006/relationships/slide" Target="slide10.xml"/><Relationship Id="rId12" Type="http://schemas.openxmlformats.org/officeDocument/2006/relationships/slide" Target="slide15.xml"/><Relationship Id="rId17" Type="http://schemas.openxmlformats.org/officeDocument/2006/relationships/slide" Target="slide20.xml"/><Relationship Id="rId25" Type="http://schemas.openxmlformats.org/officeDocument/2006/relationships/slide" Target="slide28.xml"/><Relationship Id="rId2" Type="http://schemas.openxmlformats.org/officeDocument/2006/relationships/notesSlide" Target="../notesSlides/notesSlide4.xml"/><Relationship Id="rId16" Type="http://schemas.openxmlformats.org/officeDocument/2006/relationships/slide" Target="slide19.xml"/><Relationship Id="rId20" Type="http://schemas.openxmlformats.org/officeDocument/2006/relationships/slide" Target="slide23.xml"/><Relationship Id="rId1" Type="http://schemas.openxmlformats.org/officeDocument/2006/relationships/slideLayout" Target="../slideLayouts/slideLayout25.xml"/><Relationship Id="rId6" Type="http://schemas.openxmlformats.org/officeDocument/2006/relationships/slide" Target="slide9.xml"/><Relationship Id="rId11" Type="http://schemas.openxmlformats.org/officeDocument/2006/relationships/slide" Target="slide14.xml"/><Relationship Id="rId24" Type="http://schemas.openxmlformats.org/officeDocument/2006/relationships/slide" Target="slide27.xml"/><Relationship Id="rId5" Type="http://schemas.openxmlformats.org/officeDocument/2006/relationships/slide" Target="slide8.xml"/><Relationship Id="rId15" Type="http://schemas.openxmlformats.org/officeDocument/2006/relationships/slide" Target="slide18.xml"/><Relationship Id="rId23" Type="http://schemas.openxmlformats.org/officeDocument/2006/relationships/slide" Target="slide26.xml"/><Relationship Id="rId10" Type="http://schemas.openxmlformats.org/officeDocument/2006/relationships/slide" Target="slide13.xml"/><Relationship Id="rId19" Type="http://schemas.openxmlformats.org/officeDocument/2006/relationships/slide" Target="slide22.xml"/><Relationship Id="rId4" Type="http://schemas.openxmlformats.org/officeDocument/2006/relationships/slide" Target="slide7.xml"/><Relationship Id="rId9" Type="http://schemas.openxmlformats.org/officeDocument/2006/relationships/slide" Target="slide12.xml"/><Relationship Id="rId14" Type="http://schemas.openxmlformats.org/officeDocument/2006/relationships/slide" Target="slide17.xml"/><Relationship Id="rId22" Type="http://schemas.openxmlformats.org/officeDocument/2006/relationships/slide" Target="slide25.xml"/><Relationship Id="rId27" Type="http://schemas.openxmlformats.org/officeDocument/2006/relationships/slide" Target="slide3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26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sellaDiTesto 14"/>
          <p:cNvSpPr txBox="1"/>
          <p:nvPr/>
        </p:nvSpPr>
        <p:spPr>
          <a:xfrm>
            <a:off x="4076699" y="186156"/>
            <a:ext cx="760323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041">
              <a:tabLst>
                <a:tab pos="540165" algn="l"/>
              </a:tabLst>
              <a:defRPr/>
            </a:pPr>
            <a:r>
              <a:rPr lang="en-US" sz="4800" b="1" dirty="0">
                <a:ln w="0"/>
                <a:solidFill>
                  <a:srgbClr val="B59656"/>
                </a:solidFill>
                <a:latin typeface="Britannic Bold" panose="020B0903060703020204" pitchFamily="34" charset="0"/>
                <a:cs typeface="Times New Roman" pitchFamily="18" charset="0"/>
                <a:sym typeface="Gill Sans" charset="0"/>
              </a:rPr>
              <a:t>AERONAUTICA MILITARE</a:t>
            </a:r>
            <a:endParaRPr lang="en-US" sz="5400" b="1" i="1" dirty="0">
              <a:ln w="0"/>
              <a:solidFill>
                <a:srgbClr val="B59656"/>
              </a:solidFill>
              <a:latin typeface="Lucida Sans" panose="020B0602030504020204" pitchFamily="34" charset="0"/>
              <a:cs typeface="Times New Roman" pitchFamily="18" charset="0"/>
              <a:sym typeface="Gill Sans" charset="0"/>
            </a:endParaRPr>
          </a:p>
          <a:p>
            <a:pPr algn="ctr" defTabSz="914041">
              <a:tabLst>
                <a:tab pos="540165" algn="l"/>
              </a:tabLst>
              <a:defRPr/>
            </a:pPr>
            <a:endParaRPr lang="en-US" sz="4800" b="1" dirty="0">
              <a:ln w="0"/>
              <a:solidFill>
                <a:srgbClr val="B59656"/>
              </a:solidFill>
              <a:latin typeface="Lucida Sans" panose="020B0602030504020204" pitchFamily="34" charset="0"/>
              <a:cs typeface="Times New Roman" pitchFamily="18" charset="0"/>
              <a:sym typeface="Gill Sans" charset="0"/>
            </a:endParaRPr>
          </a:p>
          <a:p>
            <a:pPr algn="ctr" defTabSz="914041">
              <a:tabLst>
                <a:tab pos="540165" algn="l"/>
              </a:tabLst>
              <a:defRPr/>
            </a:pPr>
            <a:endParaRPr lang="en-US" sz="4800" b="1" dirty="0" smtClean="0">
              <a:ln w="0"/>
              <a:solidFill>
                <a:srgbClr val="B59656"/>
              </a:solidFill>
              <a:latin typeface="Lucida Sans" panose="020B0602030504020204" pitchFamily="34" charset="0"/>
              <a:cs typeface="Times New Roman" pitchFamily="18" charset="0"/>
              <a:sym typeface="Gill Sans" charset="0"/>
            </a:endParaRPr>
          </a:p>
          <a:p>
            <a:pPr algn="ctr" defTabSz="914041">
              <a:tabLst>
                <a:tab pos="540165" algn="l"/>
              </a:tabLst>
              <a:defRPr/>
            </a:pPr>
            <a:endParaRPr lang="en-US" sz="4800" b="1" dirty="0">
              <a:ln w="0"/>
              <a:solidFill>
                <a:srgbClr val="B59656"/>
              </a:solidFill>
              <a:latin typeface="Lucida Sans" panose="020B0602030504020204" pitchFamily="34" charset="0"/>
              <a:cs typeface="Times New Roman" pitchFamily="18" charset="0"/>
              <a:sym typeface="Gill Sans" charset="0"/>
            </a:endParaRPr>
          </a:p>
          <a:p>
            <a:pPr algn="ctr" defTabSz="914041">
              <a:tabLst>
                <a:tab pos="540165" algn="l"/>
              </a:tabLst>
              <a:defRPr/>
            </a:pPr>
            <a:r>
              <a:rPr lang="en-US" sz="4800" b="1" dirty="0">
                <a:ln w="0"/>
                <a:solidFill>
                  <a:srgbClr val="FFFF00"/>
                </a:solidFill>
                <a:latin typeface="Gill Sans Ultra Bold" panose="020B0A02020104020203" pitchFamily="34" charset="0"/>
                <a:cs typeface="Times New Roman" pitchFamily="18" charset="0"/>
                <a:sym typeface="Gill Sans" charset="0"/>
              </a:rPr>
              <a:t>IL CENTENARIO</a:t>
            </a:r>
            <a:endParaRPr lang="en-US" sz="4800" b="1" dirty="0">
              <a:ln w="0"/>
              <a:solidFill>
                <a:srgbClr val="FFFF00"/>
              </a:solidFill>
              <a:latin typeface="Broadway" panose="04040905080B02020502" pitchFamily="82" charset="0"/>
              <a:cs typeface="Times New Roman" pitchFamily="18" charset="0"/>
              <a:sym typeface="Gill Sans" charset="0"/>
            </a:endParaRPr>
          </a:p>
        </p:txBody>
      </p:sp>
      <p:cxnSp>
        <p:nvCxnSpPr>
          <p:cNvPr id="18" name="Connettore 1 17"/>
          <p:cNvCxnSpPr/>
          <p:nvPr/>
        </p:nvCxnSpPr>
        <p:spPr>
          <a:xfrm flipH="1">
            <a:off x="2902971" y="6141356"/>
            <a:ext cx="6474719" cy="0"/>
          </a:xfrm>
          <a:prstGeom prst="line">
            <a:avLst/>
          </a:prstGeom>
          <a:noFill/>
          <a:ln w="19050" cap="flat" cmpd="sng" algn="ctr">
            <a:solidFill>
              <a:srgbClr val="9D8758"/>
            </a:solidFill>
            <a:prstDash val="solid"/>
          </a:ln>
          <a:effectLst/>
        </p:spPr>
      </p:cxn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13" y="1161041"/>
            <a:ext cx="3394286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85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36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575"/>
          <p:cNvSpPr/>
          <p:nvPr/>
        </p:nvSpPr>
        <p:spPr>
          <a:xfrm>
            <a:off x="6166059" y="948642"/>
            <a:ext cx="69312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4289" rIns="34289">
            <a:spAutoFit/>
          </a:bodyPr>
          <a:lstStyle>
            <a:lvl1pPr marL="342900" indent="-342900" algn="ctr">
              <a:defRPr sz="2800">
                <a:solidFill>
                  <a:srgbClr val="FF00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 sz="3000" u="sng" dirty="0">
              <a:solidFill>
                <a:srgbClr val="00B0F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2" name="Shape 575"/>
          <p:cNvSpPr/>
          <p:nvPr/>
        </p:nvSpPr>
        <p:spPr>
          <a:xfrm>
            <a:off x="6061186" y="998732"/>
            <a:ext cx="69312" cy="392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4289" rIns="34289">
            <a:spAutoFit/>
          </a:bodyPr>
          <a:lstStyle>
            <a:lvl1pPr marL="342900" indent="-342900" algn="ctr">
              <a:defRPr sz="2800">
                <a:solidFill>
                  <a:srgbClr val="FF00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 sz="1950" dirty="0">
              <a:latin typeface="Arial Rounded MT Bold" panose="020F0704030504030204" pitchFamily="34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207264" y="10428"/>
            <a:ext cx="11693213" cy="707886"/>
          </a:xfrm>
          <a:prstGeom prst="rect">
            <a:avLst/>
          </a:prstGeom>
          <a:solidFill>
            <a:srgbClr val="A78E5A"/>
          </a:solidFill>
        </p:spPr>
        <p:txBody>
          <a:bodyPr wrap="square" rtlCol="0">
            <a:spAutoFit/>
          </a:bodyPr>
          <a:lstStyle/>
          <a:p>
            <a:pPr lvl="2" algn="ctr"/>
            <a:r>
              <a:rPr lang="it-IT" sz="4000" b="1" dirty="0">
                <a:solidFill>
                  <a:srgbClr val="0C263F"/>
                </a:solidFill>
                <a:latin typeface="Broadway" panose="04040905080B02020502" pitchFamily="82" charset="0"/>
              </a:rPr>
              <a:t>Progetto Centenario </a:t>
            </a:r>
            <a:r>
              <a:rPr lang="it-IT" sz="4000" dirty="0">
                <a:solidFill>
                  <a:srgbClr val="E7E6E6"/>
                </a:solidFill>
                <a:latin typeface="Broadway" panose="04040905080B02020502" pitchFamily="82" charset="0"/>
              </a:rPr>
              <a:t>AM</a:t>
            </a:r>
            <a:endParaRPr lang="it-IT" sz="4000" i="1" dirty="0">
              <a:solidFill>
                <a:srgbClr val="E7E6E6"/>
              </a:solidFill>
            </a:endParaRPr>
          </a:p>
        </p:txBody>
      </p:sp>
      <p:sp>
        <p:nvSpPr>
          <p:cNvPr id="21" name="Google Shape;289;p46">
            <a:extLst>
              <a:ext uri="{FF2B5EF4-FFF2-40B4-BE49-F238E27FC236}">
                <a16:creationId xmlns:a16="http://schemas.microsoft.com/office/drawing/2014/main" id="{53AE1CE9-3341-CD42-8570-2806405648A9}"/>
              </a:ext>
            </a:extLst>
          </p:cNvPr>
          <p:cNvSpPr txBox="1"/>
          <p:nvPr/>
        </p:nvSpPr>
        <p:spPr>
          <a:xfrm>
            <a:off x="4922306" y="703687"/>
            <a:ext cx="6978171" cy="584775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3200" i="1">
                <a:solidFill>
                  <a:srgbClr val="1A3650"/>
                </a:solidFill>
                <a:latin typeface="Britannic Bold" panose="020B0903060703020204" pitchFamily="34" charset="0"/>
              </a:defRPr>
            </a:lvl1pPr>
          </a:lstStyle>
          <a:p>
            <a:r>
              <a:rPr lang="it-IT" dirty="0">
                <a:sym typeface="Federo"/>
              </a:rPr>
              <a:t>Simposi</a:t>
            </a:r>
          </a:p>
        </p:txBody>
      </p:sp>
      <p:sp>
        <p:nvSpPr>
          <p:cNvPr id="17" name="Rettangolo 16"/>
          <p:cNvSpPr/>
          <p:nvPr/>
        </p:nvSpPr>
        <p:spPr>
          <a:xfrm>
            <a:off x="676117" y="1814329"/>
            <a:ext cx="10839450" cy="403187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32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OBIETTIVO</a:t>
            </a:r>
          </a:p>
          <a:p>
            <a:pPr algn="ctr">
              <a:defRPr/>
            </a:pPr>
            <a:endParaRPr lang="it-IT" sz="3200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defRPr/>
            </a:pPr>
            <a:r>
              <a:rPr lang="it-IT" sz="2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Organizzare su tutto il territorio nazionale una serie di simposi e altri eventi rivolti ad affermare la conoscenza del potere aereo attraverso l'illustrazione e l'approfondimento di temi di interesse specifico legati ai molteplici risvolti tecnologici, storiografici e professionali strettamente connessi.</a:t>
            </a:r>
          </a:p>
          <a:p>
            <a:pPr algn="just">
              <a:defRPr/>
            </a:pPr>
            <a:endParaRPr lang="it-IT" sz="2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defRPr/>
            </a:pPr>
            <a:r>
              <a:rPr lang="it-IT" sz="2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Simposi principali:</a:t>
            </a:r>
          </a:p>
          <a:p>
            <a:pPr algn="just">
              <a:defRPr/>
            </a:pPr>
            <a:r>
              <a:rPr lang="it-IT" sz="2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- Sulla Storia dell’A.M. -  ISMA Firenze (primo bimestre 2023) </a:t>
            </a:r>
          </a:p>
          <a:p>
            <a:pPr algn="just">
              <a:defRPr/>
            </a:pPr>
            <a:r>
              <a:rPr lang="it-IT" sz="2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- Sul contesto Tecnico Scientifico AM, Accademia  Aeronautica (secondo semestre).</a:t>
            </a:r>
          </a:p>
        </p:txBody>
      </p:sp>
      <p:pic>
        <p:nvPicPr>
          <p:cNvPr id="16" name="Immagine 1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564" y="6413175"/>
            <a:ext cx="396000" cy="396000"/>
          </a:xfrm>
          <a:prstGeom prst="rect">
            <a:avLst/>
          </a:prstGeom>
        </p:spPr>
      </p:pic>
      <p:pic>
        <p:nvPicPr>
          <p:cNvPr id="18" name="Immagine 1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477" y="6431175"/>
            <a:ext cx="360000" cy="360000"/>
          </a:xfrm>
          <a:prstGeom prst="rect">
            <a:avLst/>
          </a:prstGeom>
        </p:spPr>
      </p:pic>
      <p:pic>
        <p:nvPicPr>
          <p:cNvPr id="19" name="Immagine 18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4651" y="6431175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73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36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575"/>
          <p:cNvSpPr/>
          <p:nvPr/>
        </p:nvSpPr>
        <p:spPr>
          <a:xfrm>
            <a:off x="6166059" y="948642"/>
            <a:ext cx="69312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4289" rIns="34289">
            <a:spAutoFit/>
          </a:bodyPr>
          <a:lstStyle>
            <a:lvl1pPr marL="342900" indent="-342900" algn="ctr">
              <a:defRPr sz="2800">
                <a:solidFill>
                  <a:srgbClr val="FF00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 sz="3000" u="sng" dirty="0">
              <a:solidFill>
                <a:srgbClr val="00B0F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2" name="Shape 575"/>
          <p:cNvSpPr/>
          <p:nvPr/>
        </p:nvSpPr>
        <p:spPr>
          <a:xfrm>
            <a:off x="6061186" y="998732"/>
            <a:ext cx="69312" cy="392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4289" rIns="34289">
            <a:spAutoFit/>
          </a:bodyPr>
          <a:lstStyle>
            <a:lvl1pPr marL="342900" indent="-342900" algn="ctr">
              <a:defRPr sz="2800">
                <a:solidFill>
                  <a:srgbClr val="FF00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 sz="1950" dirty="0">
              <a:latin typeface="Arial Rounded MT Bold" panose="020F0704030504030204" pitchFamily="34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207264" y="10428"/>
            <a:ext cx="11693213" cy="707886"/>
          </a:xfrm>
          <a:prstGeom prst="rect">
            <a:avLst/>
          </a:prstGeom>
          <a:solidFill>
            <a:srgbClr val="A78E5A"/>
          </a:solidFill>
        </p:spPr>
        <p:txBody>
          <a:bodyPr wrap="square" rtlCol="0">
            <a:spAutoFit/>
          </a:bodyPr>
          <a:lstStyle/>
          <a:p>
            <a:pPr lvl="2" algn="ctr"/>
            <a:r>
              <a:rPr lang="it-IT" sz="4000" b="1" dirty="0">
                <a:solidFill>
                  <a:srgbClr val="0C263F"/>
                </a:solidFill>
                <a:latin typeface="Broadway" panose="04040905080B02020502" pitchFamily="82" charset="0"/>
              </a:rPr>
              <a:t>Progetto Centenario </a:t>
            </a:r>
            <a:r>
              <a:rPr lang="it-IT" sz="4000" dirty="0">
                <a:solidFill>
                  <a:srgbClr val="E7E6E6"/>
                </a:solidFill>
                <a:latin typeface="Broadway" panose="04040905080B02020502" pitchFamily="82" charset="0"/>
              </a:rPr>
              <a:t>AM</a:t>
            </a:r>
            <a:endParaRPr lang="it-IT" sz="4000" i="1" dirty="0">
              <a:solidFill>
                <a:srgbClr val="E7E6E6"/>
              </a:solidFill>
            </a:endParaRPr>
          </a:p>
        </p:txBody>
      </p:sp>
      <p:sp>
        <p:nvSpPr>
          <p:cNvPr id="21" name="Google Shape;289;p46">
            <a:extLst>
              <a:ext uri="{FF2B5EF4-FFF2-40B4-BE49-F238E27FC236}">
                <a16:creationId xmlns:a16="http://schemas.microsoft.com/office/drawing/2014/main" id="{53AE1CE9-3341-CD42-8570-2806405648A9}"/>
              </a:ext>
            </a:extLst>
          </p:cNvPr>
          <p:cNvSpPr txBox="1"/>
          <p:nvPr/>
        </p:nvSpPr>
        <p:spPr>
          <a:xfrm>
            <a:off x="4922306" y="703687"/>
            <a:ext cx="6978171" cy="584775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3200" i="1">
                <a:solidFill>
                  <a:srgbClr val="1A3650"/>
                </a:solidFill>
                <a:latin typeface="Britannic Bold" panose="020B0903060703020204" pitchFamily="34" charset="0"/>
              </a:defRPr>
            </a:lvl1pPr>
          </a:lstStyle>
          <a:p>
            <a:r>
              <a:rPr lang="it-IT" dirty="0">
                <a:sym typeface="Federo"/>
              </a:rPr>
              <a:t>Conferenza Internazionale</a:t>
            </a:r>
          </a:p>
        </p:txBody>
      </p:sp>
      <p:sp>
        <p:nvSpPr>
          <p:cNvPr id="17" name="Rettangolo 16"/>
          <p:cNvSpPr/>
          <p:nvPr/>
        </p:nvSpPr>
        <p:spPr>
          <a:xfrm>
            <a:off x="693101" y="2031237"/>
            <a:ext cx="11215540" cy="35291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it-IT" sz="2800" i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Aerospace</a:t>
            </a:r>
            <a:r>
              <a:rPr lang="it-IT" sz="2800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800" i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Power</a:t>
            </a:r>
            <a:r>
              <a:rPr lang="it-IT" sz="2800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Conference 2023 - APC23</a:t>
            </a:r>
            <a:r>
              <a:rPr lang="it-IT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 lvl="0" algn="ctr">
              <a:defRPr/>
            </a:pPr>
            <a:r>
              <a:rPr lang="it-IT" sz="24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LE FORZE AEREE DEL FUTURO – il Centenario dell’AM</a:t>
            </a:r>
          </a:p>
          <a:p>
            <a:pPr lvl="0" algn="ctr">
              <a:defRPr/>
            </a:pPr>
            <a:r>
              <a:rPr lang="it-IT" sz="24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	THE AIR FORCES  OF THE FUTURE – </a:t>
            </a:r>
            <a:r>
              <a:rPr lang="it-IT" sz="24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Italian</a:t>
            </a:r>
            <a:r>
              <a:rPr lang="it-IT" sz="24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Air Force </a:t>
            </a:r>
            <a:r>
              <a:rPr lang="it-IT" sz="24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Centennial</a:t>
            </a:r>
            <a:endParaRPr lang="it-IT" sz="2400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>
              <a:defRPr/>
            </a:pPr>
            <a:r>
              <a:rPr lang="it-IT" sz="24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 marL="457200" lvl="0" indent="-457200">
              <a:spcBef>
                <a:spcPts val="400"/>
              </a:spcBef>
              <a:buFont typeface="Wingdings" panose="05000000000000000000" pitchFamily="2" charset="2"/>
              <a:buChar char="Ø"/>
              <a:defRPr/>
            </a:pPr>
            <a:r>
              <a:rPr lang="it-IT" sz="22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12-13 maggio (alt. ottobre) 2023, contiguo al NATO Air </a:t>
            </a:r>
            <a:r>
              <a:rPr lang="it-IT" sz="22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Chief</a:t>
            </a:r>
            <a:r>
              <a:rPr lang="it-IT" sz="22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2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Simposium</a:t>
            </a:r>
            <a:r>
              <a:rPr lang="it-IT" sz="22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(NACS) ed esposizione aerospaziale;</a:t>
            </a:r>
          </a:p>
          <a:p>
            <a:pPr marL="457200" lvl="0" indent="-457200">
              <a:spcBef>
                <a:spcPts val="400"/>
              </a:spcBef>
              <a:buFont typeface="Wingdings" panose="05000000000000000000" pitchFamily="2" charset="2"/>
              <a:buChar char="Ø"/>
              <a:defRPr/>
            </a:pPr>
            <a:r>
              <a:rPr lang="it-IT" sz="22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Mandato di Progetto e della </a:t>
            </a:r>
            <a:r>
              <a:rPr lang="it-IT" sz="22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governance</a:t>
            </a:r>
            <a:r>
              <a:rPr lang="it-IT" sz="22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 marL="457200" lvl="0" indent="-457200">
              <a:spcBef>
                <a:spcPts val="400"/>
              </a:spcBef>
              <a:buFont typeface="Wingdings" panose="05000000000000000000" pitchFamily="2" charset="2"/>
              <a:buChar char="Ø"/>
              <a:defRPr/>
            </a:pPr>
            <a:r>
              <a:rPr lang="it-IT" sz="22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Definizione attività e cronoprogramma;</a:t>
            </a:r>
          </a:p>
          <a:p>
            <a:pPr marL="457200" lvl="0" indent="-457200">
              <a:spcBef>
                <a:spcPts val="400"/>
              </a:spcBef>
              <a:buFont typeface="Wingdings" panose="05000000000000000000" pitchFamily="2" charset="2"/>
              <a:buChar char="Ø"/>
              <a:defRPr/>
            </a:pPr>
            <a:r>
              <a:rPr lang="it-IT" sz="22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Piano di Progetto approvato;</a:t>
            </a:r>
          </a:p>
        </p:txBody>
      </p:sp>
      <p:pic>
        <p:nvPicPr>
          <p:cNvPr id="16" name="Immagine 1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564" y="6413175"/>
            <a:ext cx="396000" cy="396000"/>
          </a:xfrm>
          <a:prstGeom prst="rect">
            <a:avLst/>
          </a:prstGeom>
        </p:spPr>
      </p:pic>
      <p:pic>
        <p:nvPicPr>
          <p:cNvPr id="18" name="Immagine 1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477" y="6431175"/>
            <a:ext cx="360000" cy="360000"/>
          </a:xfrm>
          <a:prstGeom prst="rect">
            <a:avLst/>
          </a:prstGeom>
        </p:spPr>
      </p:pic>
      <p:pic>
        <p:nvPicPr>
          <p:cNvPr id="19" name="Immagine 18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4651" y="6431175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35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36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575"/>
          <p:cNvSpPr/>
          <p:nvPr/>
        </p:nvSpPr>
        <p:spPr>
          <a:xfrm>
            <a:off x="6166059" y="948642"/>
            <a:ext cx="69312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4289" rIns="34289">
            <a:spAutoFit/>
          </a:bodyPr>
          <a:lstStyle>
            <a:lvl1pPr marL="342900" indent="-342900" algn="ctr">
              <a:defRPr sz="2800">
                <a:solidFill>
                  <a:srgbClr val="FF00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 sz="3000" u="sng" dirty="0">
              <a:solidFill>
                <a:srgbClr val="00B0F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2" name="Shape 575"/>
          <p:cNvSpPr/>
          <p:nvPr/>
        </p:nvSpPr>
        <p:spPr>
          <a:xfrm>
            <a:off x="6061186" y="998732"/>
            <a:ext cx="69312" cy="392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4289" rIns="34289">
            <a:spAutoFit/>
          </a:bodyPr>
          <a:lstStyle>
            <a:lvl1pPr marL="342900" indent="-342900" algn="ctr">
              <a:defRPr sz="2800">
                <a:solidFill>
                  <a:srgbClr val="FF00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 sz="1950" dirty="0">
              <a:latin typeface="Arial Rounded MT Bold" panose="020F0704030504030204" pitchFamily="34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207264" y="10428"/>
            <a:ext cx="11693213" cy="707886"/>
          </a:xfrm>
          <a:prstGeom prst="rect">
            <a:avLst/>
          </a:prstGeom>
          <a:solidFill>
            <a:srgbClr val="A78E5A"/>
          </a:solidFill>
        </p:spPr>
        <p:txBody>
          <a:bodyPr wrap="square" rtlCol="0">
            <a:spAutoFit/>
          </a:bodyPr>
          <a:lstStyle/>
          <a:p>
            <a:pPr lvl="2" algn="ctr"/>
            <a:r>
              <a:rPr lang="it-IT" sz="4000" b="1" dirty="0">
                <a:solidFill>
                  <a:srgbClr val="0C263F"/>
                </a:solidFill>
                <a:latin typeface="Broadway" panose="04040905080B02020502" pitchFamily="82" charset="0"/>
              </a:rPr>
              <a:t>Progetto Centenario </a:t>
            </a:r>
            <a:r>
              <a:rPr lang="it-IT" sz="4000" dirty="0">
                <a:solidFill>
                  <a:srgbClr val="E7E6E6"/>
                </a:solidFill>
                <a:latin typeface="Broadway" panose="04040905080B02020502" pitchFamily="82" charset="0"/>
              </a:rPr>
              <a:t>AM</a:t>
            </a:r>
            <a:endParaRPr lang="it-IT" sz="4000" i="1" dirty="0">
              <a:solidFill>
                <a:srgbClr val="E7E6E6"/>
              </a:solidFill>
            </a:endParaRPr>
          </a:p>
        </p:txBody>
      </p:sp>
      <p:sp>
        <p:nvSpPr>
          <p:cNvPr id="21" name="Google Shape;289;p46">
            <a:extLst>
              <a:ext uri="{FF2B5EF4-FFF2-40B4-BE49-F238E27FC236}">
                <a16:creationId xmlns:a16="http://schemas.microsoft.com/office/drawing/2014/main" id="{53AE1CE9-3341-CD42-8570-2806405648A9}"/>
              </a:ext>
            </a:extLst>
          </p:cNvPr>
          <p:cNvSpPr txBox="1"/>
          <p:nvPr/>
        </p:nvSpPr>
        <p:spPr>
          <a:xfrm>
            <a:off x="4922306" y="703687"/>
            <a:ext cx="6978171" cy="584775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3200" i="1">
                <a:solidFill>
                  <a:srgbClr val="1A3650"/>
                </a:solidFill>
                <a:latin typeface="Britannic Bold" panose="020B0903060703020204" pitchFamily="34" charset="0"/>
              </a:defRPr>
            </a:lvl1pPr>
          </a:lstStyle>
          <a:p>
            <a:r>
              <a:rPr lang="it-IT" dirty="0">
                <a:sym typeface="Federo"/>
              </a:rPr>
              <a:t>Mostre</a:t>
            </a:r>
          </a:p>
        </p:txBody>
      </p:sp>
      <p:sp>
        <p:nvSpPr>
          <p:cNvPr id="17" name="Rettangolo 16"/>
          <p:cNvSpPr/>
          <p:nvPr/>
        </p:nvSpPr>
        <p:spPr>
          <a:xfrm>
            <a:off x="684937" y="1844634"/>
            <a:ext cx="1083945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pPr marL="603250" indent="-342900" algn="just">
              <a:spcBef>
                <a:spcPts val="2400"/>
              </a:spcBef>
              <a:buFont typeface="Arial" panose="020B0604020202020204" pitchFamily="34" charset="0"/>
              <a:buChar char="•"/>
              <a:defRPr/>
            </a:pPr>
            <a:endParaRPr lang="it-IT" sz="3200" b="1" dirty="0">
              <a:solidFill>
                <a:srgbClr val="FFFF00"/>
              </a:solidFill>
            </a:endParaRPr>
          </a:p>
          <a:p>
            <a:pPr marL="603250" indent="-342900" algn="just">
              <a:spcBef>
                <a:spcPts val="2400"/>
              </a:spcBef>
              <a:buFont typeface="Arial" panose="020B0604020202020204" pitchFamily="34" charset="0"/>
              <a:buChar char="•"/>
              <a:defRPr/>
            </a:pPr>
            <a:r>
              <a:rPr lang="it-IT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MOSTRA PRINCIPALE, </a:t>
            </a:r>
            <a:r>
              <a:rPr lang="it-IT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da tenersi presso le principali sedi istituzionali (ROMA - BARI - MILANO - FIRENZE- CASERTA).</a:t>
            </a:r>
          </a:p>
          <a:p>
            <a:pPr marL="603250" indent="-342900" algn="just">
              <a:spcBef>
                <a:spcPts val="2400"/>
              </a:spcBef>
              <a:buFont typeface="Arial" panose="020B0604020202020204" pitchFamily="34" charset="0"/>
              <a:buChar char="•"/>
              <a:defRPr/>
            </a:pPr>
            <a:r>
              <a:rPr lang="it-IT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MOSTRA ITINERANTE, </a:t>
            </a:r>
            <a:r>
              <a:rPr lang="it-IT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presso i Comandi di circoscrizione aeroportuali (TREVISO - GROSSETO - PARMA - VITERBO - LECCE - PALERMO – CAGLIARI – LORETO).</a:t>
            </a:r>
          </a:p>
          <a:p>
            <a:pPr marL="603250" indent="-342900" algn="just">
              <a:spcBef>
                <a:spcPts val="2400"/>
              </a:spcBef>
              <a:buFont typeface="Arial" panose="020B0604020202020204" pitchFamily="34" charset="0"/>
              <a:buChar char="•"/>
              <a:defRPr/>
            </a:pPr>
            <a:endParaRPr lang="it-IT" sz="3200" b="1" dirty="0">
              <a:solidFill>
                <a:srgbClr val="FFFF00"/>
              </a:solidFill>
            </a:endParaRPr>
          </a:p>
        </p:txBody>
      </p:sp>
      <p:pic>
        <p:nvPicPr>
          <p:cNvPr id="16" name="Immagine 1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564" y="6413175"/>
            <a:ext cx="396000" cy="396000"/>
          </a:xfrm>
          <a:prstGeom prst="rect">
            <a:avLst/>
          </a:prstGeom>
        </p:spPr>
      </p:pic>
      <p:pic>
        <p:nvPicPr>
          <p:cNvPr id="18" name="Immagine 1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477" y="6431175"/>
            <a:ext cx="360000" cy="360000"/>
          </a:xfrm>
          <a:prstGeom prst="rect">
            <a:avLst/>
          </a:prstGeom>
        </p:spPr>
      </p:pic>
      <p:pic>
        <p:nvPicPr>
          <p:cNvPr id="19" name="Immagine 18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4651" y="6431175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07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36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575"/>
          <p:cNvSpPr/>
          <p:nvPr/>
        </p:nvSpPr>
        <p:spPr>
          <a:xfrm>
            <a:off x="6166059" y="948642"/>
            <a:ext cx="69312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4289" rIns="34289">
            <a:spAutoFit/>
          </a:bodyPr>
          <a:lstStyle>
            <a:lvl1pPr marL="342900" indent="-342900" algn="ctr">
              <a:defRPr sz="2800">
                <a:solidFill>
                  <a:srgbClr val="FF00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 sz="3000" u="sng" dirty="0">
              <a:solidFill>
                <a:srgbClr val="00B0F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2" name="Shape 575"/>
          <p:cNvSpPr/>
          <p:nvPr/>
        </p:nvSpPr>
        <p:spPr>
          <a:xfrm>
            <a:off x="6061186" y="998732"/>
            <a:ext cx="69312" cy="392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4289" rIns="34289">
            <a:spAutoFit/>
          </a:bodyPr>
          <a:lstStyle>
            <a:lvl1pPr marL="342900" indent="-342900" algn="ctr">
              <a:defRPr sz="2800">
                <a:solidFill>
                  <a:srgbClr val="FF00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 sz="1950" dirty="0">
              <a:latin typeface="Arial Rounded MT Bold" panose="020F0704030504030204" pitchFamily="34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207264" y="10428"/>
            <a:ext cx="11693213" cy="707886"/>
          </a:xfrm>
          <a:prstGeom prst="rect">
            <a:avLst/>
          </a:prstGeom>
          <a:solidFill>
            <a:srgbClr val="A78E5A"/>
          </a:solidFill>
        </p:spPr>
        <p:txBody>
          <a:bodyPr wrap="square" rtlCol="0">
            <a:spAutoFit/>
          </a:bodyPr>
          <a:lstStyle/>
          <a:p>
            <a:pPr lvl="2" algn="ctr"/>
            <a:r>
              <a:rPr lang="it-IT" sz="4000" b="1" dirty="0">
                <a:solidFill>
                  <a:srgbClr val="0C263F"/>
                </a:solidFill>
                <a:latin typeface="Broadway" panose="04040905080B02020502" pitchFamily="82" charset="0"/>
              </a:rPr>
              <a:t>Progetto Centenario </a:t>
            </a:r>
            <a:r>
              <a:rPr lang="it-IT" sz="4000" dirty="0">
                <a:solidFill>
                  <a:srgbClr val="E7E6E6"/>
                </a:solidFill>
                <a:latin typeface="Broadway" panose="04040905080B02020502" pitchFamily="82" charset="0"/>
              </a:rPr>
              <a:t>AM</a:t>
            </a:r>
            <a:endParaRPr lang="it-IT" sz="4000" i="1" dirty="0">
              <a:solidFill>
                <a:srgbClr val="E7E6E6"/>
              </a:solidFill>
            </a:endParaRPr>
          </a:p>
        </p:txBody>
      </p:sp>
      <p:sp>
        <p:nvSpPr>
          <p:cNvPr id="21" name="Google Shape;289;p46">
            <a:extLst>
              <a:ext uri="{FF2B5EF4-FFF2-40B4-BE49-F238E27FC236}">
                <a16:creationId xmlns:a16="http://schemas.microsoft.com/office/drawing/2014/main" id="{53AE1CE9-3341-CD42-8570-2806405648A9}"/>
              </a:ext>
            </a:extLst>
          </p:cNvPr>
          <p:cNvSpPr txBox="1"/>
          <p:nvPr/>
        </p:nvSpPr>
        <p:spPr>
          <a:xfrm>
            <a:off x="4922306" y="703687"/>
            <a:ext cx="6978171" cy="584775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3200" i="1">
                <a:solidFill>
                  <a:srgbClr val="1A3650"/>
                </a:solidFill>
                <a:latin typeface="Britannic Bold" panose="020B0903060703020204" pitchFamily="34" charset="0"/>
              </a:defRPr>
            </a:lvl1pPr>
          </a:lstStyle>
          <a:p>
            <a:r>
              <a:rPr lang="it-IT" dirty="0">
                <a:sym typeface="Federo"/>
              </a:rPr>
              <a:t>Corsi cultura aeronautica</a:t>
            </a:r>
          </a:p>
        </p:txBody>
      </p:sp>
      <p:sp>
        <p:nvSpPr>
          <p:cNvPr id="17" name="Rettangolo 16"/>
          <p:cNvSpPr/>
          <p:nvPr/>
        </p:nvSpPr>
        <p:spPr>
          <a:xfrm>
            <a:off x="684937" y="2357333"/>
            <a:ext cx="1083945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  <a:defRPr/>
            </a:pPr>
            <a:r>
              <a:rPr lang="it-IT" sz="32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5 CORSI 2022</a:t>
            </a:r>
          </a:p>
          <a:p>
            <a:pPr>
              <a:defRPr/>
            </a:pPr>
            <a:r>
              <a:rPr lang="it-IT" sz="32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(AREZZO,  PARMA, SASSARI, TORINO, BARI)</a:t>
            </a:r>
          </a:p>
          <a:p>
            <a:pPr marL="457200" indent="-457200">
              <a:buFont typeface="Wingdings" panose="05000000000000000000" pitchFamily="2" charset="2"/>
              <a:buChar char="Ø"/>
              <a:defRPr/>
            </a:pPr>
            <a:endParaRPr lang="it-IT" sz="3200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pPr marL="457200" indent="-457200">
              <a:buFont typeface="Wingdings" panose="05000000000000000000" pitchFamily="2" charset="2"/>
              <a:buChar char="Ø"/>
              <a:defRPr/>
            </a:pPr>
            <a:r>
              <a:rPr lang="it-IT" sz="32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6 CORSI 2023</a:t>
            </a:r>
          </a:p>
          <a:p>
            <a:pPr>
              <a:defRPr/>
            </a:pPr>
            <a:r>
              <a:rPr lang="it-IT" sz="32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(GUIDONIA E SEDI INTERESSE STORICO – in via di definizione)</a:t>
            </a:r>
          </a:p>
        </p:txBody>
      </p:sp>
      <p:pic>
        <p:nvPicPr>
          <p:cNvPr id="16" name="Immagine 1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564" y="6413175"/>
            <a:ext cx="396000" cy="396000"/>
          </a:xfrm>
          <a:prstGeom prst="rect">
            <a:avLst/>
          </a:prstGeom>
        </p:spPr>
      </p:pic>
      <p:pic>
        <p:nvPicPr>
          <p:cNvPr id="18" name="Immagine 1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477" y="6431175"/>
            <a:ext cx="360000" cy="360000"/>
          </a:xfrm>
          <a:prstGeom prst="rect">
            <a:avLst/>
          </a:prstGeom>
        </p:spPr>
      </p:pic>
      <p:pic>
        <p:nvPicPr>
          <p:cNvPr id="19" name="Immagine 18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4651" y="6431175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47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36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575"/>
          <p:cNvSpPr/>
          <p:nvPr/>
        </p:nvSpPr>
        <p:spPr>
          <a:xfrm>
            <a:off x="6166059" y="948642"/>
            <a:ext cx="69312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4289" rIns="34289">
            <a:spAutoFit/>
          </a:bodyPr>
          <a:lstStyle>
            <a:lvl1pPr marL="342900" indent="-342900" algn="ctr">
              <a:defRPr sz="2800">
                <a:solidFill>
                  <a:srgbClr val="FF00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 sz="3000" u="sng" dirty="0">
              <a:solidFill>
                <a:srgbClr val="00B0F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2" name="Shape 575"/>
          <p:cNvSpPr/>
          <p:nvPr/>
        </p:nvSpPr>
        <p:spPr>
          <a:xfrm>
            <a:off x="6061186" y="998732"/>
            <a:ext cx="69312" cy="392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4289" rIns="34289">
            <a:spAutoFit/>
          </a:bodyPr>
          <a:lstStyle>
            <a:lvl1pPr marL="342900" indent="-342900" algn="ctr">
              <a:defRPr sz="2800">
                <a:solidFill>
                  <a:srgbClr val="FF00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 sz="1950" dirty="0">
              <a:latin typeface="Arial Rounded MT Bold" panose="020F0704030504030204" pitchFamily="34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207264" y="10428"/>
            <a:ext cx="11693213" cy="707886"/>
          </a:xfrm>
          <a:prstGeom prst="rect">
            <a:avLst/>
          </a:prstGeom>
          <a:solidFill>
            <a:srgbClr val="A78E5A"/>
          </a:solidFill>
        </p:spPr>
        <p:txBody>
          <a:bodyPr wrap="square" rtlCol="0">
            <a:spAutoFit/>
          </a:bodyPr>
          <a:lstStyle/>
          <a:p>
            <a:pPr lvl="2" algn="ctr"/>
            <a:r>
              <a:rPr lang="it-IT" sz="4000" b="1" dirty="0">
                <a:solidFill>
                  <a:srgbClr val="0C263F"/>
                </a:solidFill>
                <a:latin typeface="Broadway" panose="04040905080B02020502" pitchFamily="82" charset="0"/>
              </a:rPr>
              <a:t>Progetto Centenario </a:t>
            </a:r>
            <a:r>
              <a:rPr lang="it-IT" sz="4000" dirty="0">
                <a:solidFill>
                  <a:srgbClr val="E7E6E6"/>
                </a:solidFill>
                <a:latin typeface="Broadway" panose="04040905080B02020502" pitchFamily="82" charset="0"/>
              </a:rPr>
              <a:t>AM</a:t>
            </a:r>
            <a:endParaRPr lang="it-IT" sz="4000" i="1" dirty="0">
              <a:solidFill>
                <a:srgbClr val="E7E6E6"/>
              </a:solidFill>
            </a:endParaRPr>
          </a:p>
        </p:txBody>
      </p:sp>
      <p:sp>
        <p:nvSpPr>
          <p:cNvPr id="21" name="Google Shape;289;p46">
            <a:extLst>
              <a:ext uri="{FF2B5EF4-FFF2-40B4-BE49-F238E27FC236}">
                <a16:creationId xmlns:a16="http://schemas.microsoft.com/office/drawing/2014/main" id="{53AE1CE9-3341-CD42-8570-2806405648A9}"/>
              </a:ext>
            </a:extLst>
          </p:cNvPr>
          <p:cNvSpPr txBox="1"/>
          <p:nvPr/>
        </p:nvSpPr>
        <p:spPr>
          <a:xfrm>
            <a:off x="4922306" y="703687"/>
            <a:ext cx="6978171" cy="584775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3200" i="1">
                <a:solidFill>
                  <a:srgbClr val="1A3650"/>
                </a:solidFill>
                <a:latin typeface="Britannic Bold" panose="020B0903060703020204" pitchFamily="34" charset="0"/>
              </a:defRPr>
            </a:lvl1pPr>
          </a:lstStyle>
          <a:p>
            <a:r>
              <a:rPr lang="it-IT" dirty="0">
                <a:sym typeface="Federo"/>
              </a:rPr>
              <a:t>Sorvoli PAN e Concerti Banda AM</a:t>
            </a:r>
          </a:p>
        </p:txBody>
      </p:sp>
      <p:sp>
        <p:nvSpPr>
          <p:cNvPr id="17" name="Rettangolo 16"/>
          <p:cNvSpPr/>
          <p:nvPr/>
        </p:nvSpPr>
        <p:spPr>
          <a:xfrm>
            <a:off x="684937" y="2357333"/>
            <a:ext cx="1083945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  <a:defRPr/>
            </a:pPr>
            <a:r>
              <a:rPr lang="it-IT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PAN</a:t>
            </a:r>
          </a:p>
          <a:p>
            <a:pPr>
              <a:defRPr/>
            </a:pPr>
            <a:r>
              <a:rPr lang="it-IT" sz="32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		ipotesi: una MAF per ogni Regione d’Italia</a:t>
            </a:r>
          </a:p>
          <a:p>
            <a:pPr>
              <a:defRPr/>
            </a:pPr>
            <a:endParaRPr lang="it-IT" sz="3200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pPr marL="457200" indent="-457200">
              <a:buFont typeface="Wingdings" panose="05000000000000000000" pitchFamily="2" charset="2"/>
              <a:buChar char="Ø"/>
              <a:defRPr/>
            </a:pPr>
            <a:r>
              <a:rPr lang="it-IT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Banda AM</a:t>
            </a:r>
          </a:p>
          <a:p>
            <a:pPr marL="1792288" indent="-1792288">
              <a:defRPr/>
            </a:pPr>
            <a:r>
              <a:rPr lang="it-IT" sz="32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	ipotesi: concerti in sedi istituzionali e nelle principali Piazze italiane</a:t>
            </a:r>
          </a:p>
        </p:txBody>
      </p:sp>
      <p:pic>
        <p:nvPicPr>
          <p:cNvPr id="16" name="Immagine 1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564" y="6413175"/>
            <a:ext cx="396000" cy="396000"/>
          </a:xfrm>
          <a:prstGeom prst="rect">
            <a:avLst/>
          </a:prstGeom>
        </p:spPr>
      </p:pic>
      <p:pic>
        <p:nvPicPr>
          <p:cNvPr id="18" name="Immagine 1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477" y="6431175"/>
            <a:ext cx="360000" cy="360000"/>
          </a:xfrm>
          <a:prstGeom prst="rect">
            <a:avLst/>
          </a:prstGeom>
        </p:spPr>
      </p:pic>
      <p:pic>
        <p:nvPicPr>
          <p:cNvPr id="19" name="Immagine 18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4651" y="6431175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550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36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575"/>
          <p:cNvSpPr/>
          <p:nvPr/>
        </p:nvSpPr>
        <p:spPr>
          <a:xfrm>
            <a:off x="6166059" y="948642"/>
            <a:ext cx="69312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4289" rIns="34289">
            <a:spAutoFit/>
          </a:bodyPr>
          <a:lstStyle>
            <a:lvl1pPr marL="342900" indent="-342900" algn="ctr">
              <a:defRPr sz="2800">
                <a:solidFill>
                  <a:srgbClr val="FF00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 sz="3000" u="sng" dirty="0">
              <a:solidFill>
                <a:srgbClr val="00B0F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2" name="Shape 575"/>
          <p:cNvSpPr/>
          <p:nvPr/>
        </p:nvSpPr>
        <p:spPr>
          <a:xfrm>
            <a:off x="6061186" y="998732"/>
            <a:ext cx="69312" cy="392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4289" rIns="34289">
            <a:spAutoFit/>
          </a:bodyPr>
          <a:lstStyle>
            <a:lvl1pPr marL="342900" indent="-342900" algn="ctr">
              <a:defRPr sz="2800">
                <a:solidFill>
                  <a:srgbClr val="FF00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 sz="1950" dirty="0">
              <a:latin typeface="Arial Rounded MT Bold" panose="020F0704030504030204" pitchFamily="34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207264" y="10428"/>
            <a:ext cx="11693213" cy="707886"/>
          </a:xfrm>
          <a:prstGeom prst="rect">
            <a:avLst/>
          </a:prstGeom>
          <a:solidFill>
            <a:srgbClr val="A78E5A"/>
          </a:solidFill>
        </p:spPr>
        <p:txBody>
          <a:bodyPr wrap="square" rtlCol="0">
            <a:spAutoFit/>
          </a:bodyPr>
          <a:lstStyle/>
          <a:p>
            <a:pPr lvl="2" algn="ctr"/>
            <a:r>
              <a:rPr lang="it-IT" sz="4000" b="1" dirty="0">
                <a:solidFill>
                  <a:srgbClr val="0C263F"/>
                </a:solidFill>
                <a:latin typeface="Broadway" panose="04040905080B02020502" pitchFamily="82" charset="0"/>
              </a:rPr>
              <a:t>Progetto Centenario </a:t>
            </a:r>
            <a:r>
              <a:rPr lang="it-IT" sz="4000" dirty="0">
                <a:solidFill>
                  <a:srgbClr val="E7E6E6"/>
                </a:solidFill>
                <a:latin typeface="Broadway" panose="04040905080B02020502" pitchFamily="82" charset="0"/>
              </a:rPr>
              <a:t>AM</a:t>
            </a:r>
            <a:endParaRPr lang="it-IT" sz="4000" i="1" dirty="0">
              <a:solidFill>
                <a:srgbClr val="E7E6E6"/>
              </a:solidFill>
            </a:endParaRPr>
          </a:p>
        </p:txBody>
      </p:sp>
      <p:sp>
        <p:nvSpPr>
          <p:cNvPr id="21" name="Google Shape;289;p46">
            <a:extLst>
              <a:ext uri="{FF2B5EF4-FFF2-40B4-BE49-F238E27FC236}">
                <a16:creationId xmlns:a16="http://schemas.microsoft.com/office/drawing/2014/main" id="{53AE1CE9-3341-CD42-8570-2806405648A9}"/>
              </a:ext>
            </a:extLst>
          </p:cNvPr>
          <p:cNvSpPr txBox="1"/>
          <p:nvPr/>
        </p:nvSpPr>
        <p:spPr>
          <a:xfrm>
            <a:off x="4922306" y="703687"/>
            <a:ext cx="6978171" cy="584775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3200" i="1">
                <a:solidFill>
                  <a:srgbClr val="1A3650"/>
                </a:solidFill>
                <a:latin typeface="Britannic Bold" panose="020B0903060703020204" pitchFamily="34" charset="0"/>
              </a:defRPr>
            </a:lvl1pPr>
          </a:lstStyle>
          <a:p>
            <a:r>
              <a:rPr lang="it-IT" dirty="0">
                <a:sym typeface="Federo"/>
              </a:rPr>
              <a:t>Editoria</a:t>
            </a:r>
          </a:p>
        </p:txBody>
      </p:sp>
      <p:sp>
        <p:nvSpPr>
          <p:cNvPr id="17" name="Rettangolo 16"/>
          <p:cNvSpPr/>
          <p:nvPr/>
        </p:nvSpPr>
        <p:spPr>
          <a:xfrm>
            <a:off x="684937" y="1767128"/>
            <a:ext cx="10839450" cy="4278094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  <a:defRPr/>
            </a:pPr>
            <a:r>
              <a:rPr lang="it-IT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Pubblicazione di opere di carattere storico che analizzino le vicende della Regia Aeronautica e dell’Aeronautica Militare in rapporto sia con gli avvenimenti della storia nazionale sia con l’evoluzione globale dell’aviazione militare in questi cento anni.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it-IT" sz="1600" b="1" dirty="0">
              <a:solidFill>
                <a:schemeClr val="bg1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it-IT" sz="1600" b="1" dirty="0">
                <a:solidFill>
                  <a:srgbClr val="FFFF00"/>
                </a:solidFill>
              </a:rPr>
              <a:t>PERCORSI TEMATICI</a:t>
            </a:r>
            <a:endParaRPr lang="it-IT" sz="1600" dirty="0">
              <a:solidFill>
                <a:srgbClr val="FFFF00"/>
              </a:solidFill>
            </a:endParaRP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it-IT" sz="1600" i="1" dirty="0">
                <a:solidFill>
                  <a:schemeClr val="bg1"/>
                </a:solidFill>
              </a:rPr>
              <a:t>la nascita della Regia Aeronautica (1919 – 1926);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it-IT" sz="1600" i="1" dirty="0">
                <a:solidFill>
                  <a:schemeClr val="bg1"/>
                </a:solidFill>
              </a:rPr>
              <a:t>il settennato di Balbo (1927 – 1933);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it-IT" sz="1600" i="1" dirty="0">
                <a:solidFill>
                  <a:schemeClr val="bg1"/>
                </a:solidFill>
              </a:rPr>
              <a:t>gli anni ’30 (1933 – 1939);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it-IT" sz="1600" i="1" dirty="0">
                <a:solidFill>
                  <a:schemeClr val="bg1"/>
                </a:solidFill>
              </a:rPr>
              <a:t>la Seconda Guerra Mondiale, con scansione temporale annuale (1940, 1941, 1942, 1943);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it-IT" sz="1600" i="1" dirty="0">
                <a:solidFill>
                  <a:schemeClr val="bg1"/>
                </a:solidFill>
              </a:rPr>
              <a:t>dall’armistizio alla fine del conflitto (1943 – 1945);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it-IT" sz="1600" i="1" dirty="0">
                <a:solidFill>
                  <a:schemeClr val="bg1"/>
                </a:solidFill>
              </a:rPr>
              <a:t>la rinascita (1945 – 1949);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it-IT" sz="1600" i="1" dirty="0">
                <a:solidFill>
                  <a:schemeClr val="bg1"/>
                </a:solidFill>
              </a:rPr>
              <a:t>la NATO e gli anni della Guerra Fredda (1949 – 1989);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it-IT" sz="1600" i="1" dirty="0">
                <a:solidFill>
                  <a:schemeClr val="bg1"/>
                </a:solidFill>
              </a:rPr>
              <a:t>le operazioni fuori dai confini nazionali, a cominciare dalla missione ONU in Congo.</a:t>
            </a:r>
            <a:endParaRPr lang="it-IT" sz="16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16" name="Immagine 1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564" y="6413175"/>
            <a:ext cx="396000" cy="396000"/>
          </a:xfrm>
          <a:prstGeom prst="rect">
            <a:avLst/>
          </a:prstGeom>
        </p:spPr>
      </p:pic>
      <p:pic>
        <p:nvPicPr>
          <p:cNvPr id="18" name="Immagine 1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477" y="6431175"/>
            <a:ext cx="360000" cy="360000"/>
          </a:xfrm>
          <a:prstGeom prst="rect">
            <a:avLst/>
          </a:prstGeom>
        </p:spPr>
      </p:pic>
      <p:pic>
        <p:nvPicPr>
          <p:cNvPr id="19" name="Immagine 18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4651" y="6431175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578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25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75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25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36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575"/>
          <p:cNvSpPr/>
          <p:nvPr/>
        </p:nvSpPr>
        <p:spPr>
          <a:xfrm>
            <a:off x="6166059" y="948642"/>
            <a:ext cx="69312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4289" rIns="34289">
            <a:spAutoFit/>
          </a:bodyPr>
          <a:lstStyle>
            <a:lvl1pPr marL="342900" indent="-342900" algn="ctr">
              <a:defRPr sz="2800">
                <a:solidFill>
                  <a:srgbClr val="FF00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 sz="3000" u="sng" dirty="0">
              <a:solidFill>
                <a:srgbClr val="00B0F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2" name="Shape 575"/>
          <p:cNvSpPr/>
          <p:nvPr/>
        </p:nvSpPr>
        <p:spPr>
          <a:xfrm>
            <a:off x="6061186" y="998732"/>
            <a:ext cx="69312" cy="392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4289" rIns="34289">
            <a:spAutoFit/>
          </a:bodyPr>
          <a:lstStyle>
            <a:lvl1pPr marL="342900" indent="-342900" algn="ctr">
              <a:defRPr sz="2800">
                <a:solidFill>
                  <a:srgbClr val="FF00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 sz="1950" dirty="0">
              <a:latin typeface="Arial Rounded MT Bold" panose="020F0704030504030204" pitchFamily="34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207264" y="10428"/>
            <a:ext cx="11693213" cy="707886"/>
          </a:xfrm>
          <a:prstGeom prst="rect">
            <a:avLst/>
          </a:prstGeom>
          <a:solidFill>
            <a:srgbClr val="A78E5A"/>
          </a:solidFill>
        </p:spPr>
        <p:txBody>
          <a:bodyPr wrap="square" rtlCol="0">
            <a:spAutoFit/>
          </a:bodyPr>
          <a:lstStyle/>
          <a:p>
            <a:pPr lvl="2" algn="ctr"/>
            <a:r>
              <a:rPr lang="it-IT" sz="4000" b="1" dirty="0">
                <a:solidFill>
                  <a:srgbClr val="0C263F"/>
                </a:solidFill>
                <a:latin typeface="Broadway" panose="04040905080B02020502" pitchFamily="82" charset="0"/>
              </a:rPr>
              <a:t>Progetto Centenario </a:t>
            </a:r>
            <a:r>
              <a:rPr lang="it-IT" sz="4000" dirty="0">
                <a:solidFill>
                  <a:srgbClr val="E7E6E6"/>
                </a:solidFill>
                <a:latin typeface="Broadway" panose="04040905080B02020502" pitchFamily="82" charset="0"/>
              </a:rPr>
              <a:t>AM</a:t>
            </a:r>
            <a:endParaRPr lang="it-IT" sz="4000" i="1" dirty="0">
              <a:solidFill>
                <a:srgbClr val="E7E6E6"/>
              </a:solidFill>
            </a:endParaRPr>
          </a:p>
        </p:txBody>
      </p:sp>
      <p:sp>
        <p:nvSpPr>
          <p:cNvPr id="21" name="Google Shape;289;p46">
            <a:extLst>
              <a:ext uri="{FF2B5EF4-FFF2-40B4-BE49-F238E27FC236}">
                <a16:creationId xmlns:a16="http://schemas.microsoft.com/office/drawing/2014/main" id="{53AE1CE9-3341-CD42-8570-2806405648A9}"/>
              </a:ext>
            </a:extLst>
          </p:cNvPr>
          <p:cNvSpPr txBox="1"/>
          <p:nvPr/>
        </p:nvSpPr>
        <p:spPr>
          <a:xfrm>
            <a:off x="4922306" y="703687"/>
            <a:ext cx="6978171" cy="584775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3200" i="1">
                <a:solidFill>
                  <a:srgbClr val="1A3650"/>
                </a:solidFill>
                <a:latin typeface="Britannic Bold" panose="020B0903060703020204" pitchFamily="34" charset="0"/>
              </a:defRPr>
            </a:lvl1pPr>
          </a:lstStyle>
          <a:p>
            <a:r>
              <a:rPr lang="it-IT" dirty="0">
                <a:sym typeface="Federo"/>
              </a:rPr>
              <a:t>Album Panini</a:t>
            </a:r>
          </a:p>
        </p:txBody>
      </p:sp>
      <p:sp>
        <p:nvSpPr>
          <p:cNvPr id="17" name="Rettangolo 16"/>
          <p:cNvSpPr/>
          <p:nvPr/>
        </p:nvSpPr>
        <p:spPr>
          <a:xfrm>
            <a:off x="684937" y="1767128"/>
            <a:ext cx="1083945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  <a:defRPr/>
            </a:pPr>
            <a:r>
              <a:rPr lang="it-IT" sz="32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Realizzazione di un Album figurine che ripercorra le tradizioni, i valori, i Reparti, i personaggi di spicco dell'AM e che narri l'evoluzione della Forza Armata nei 100 anni, dando particolare lustro ai momenti più gloriosi della sua storia.</a:t>
            </a:r>
            <a:endParaRPr lang="it-IT" sz="3200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8966" y="3895247"/>
            <a:ext cx="3893564" cy="2753384"/>
          </a:xfrm>
          <a:prstGeom prst="rect">
            <a:avLst/>
          </a:prstGeom>
        </p:spPr>
      </p:pic>
      <p:pic>
        <p:nvPicPr>
          <p:cNvPr id="18" name="Immagine 1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564" y="6413175"/>
            <a:ext cx="396000" cy="396000"/>
          </a:xfrm>
          <a:prstGeom prst="rect">
            <a:avLst/>
          </a:prstGeom>
        </p:spPr>
      </p:pic>
      <p:pic>
        <p:nvPicPr>
          <p:cNvPr id="19" name="Immagine 1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477" y="6431175"/>
            <a:ext cx="360000" cy="360000"/>
          </a:xfrm>
          <a:prstGeom prst="rect">
            <a:avLst/>
          </a:prstGeom>
        </p:spPr>
      </p:pic>
      <p:pic>
        <p:nvPicPr>
          <p:cNvPr id="20" name="Immagine 19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4651" y="6431175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118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36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575"/>
          <p:cNvSpPr/>
          <p:nvPr/>
        </p:nvSpPr>
        <p:spPr>
          <a:xfrm>
            <a:off x="6166059" y="948642"/>
            <a:ext cx="69312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4289" rIns="34289">
            <a:spAutoFit/>
          </a:bodyPr>
          <a:lstStyle>
            <a:lvl1pPr marL="342900" indent="-342900" algn="ctr">
              <a:defRPr sz="2800">
                <a:solidFill>
                  <a:srgbClr val="FF00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 sz="3000" u="sng" dirty="0">
              <a:solidFill>
                <a:srgbClr val="00B0F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2" name="Shape 575"/>
          <p:cNvSpPr/>
          <p:nvPr/>
        </p:nvSpPr>
        <p:spPr>
          <a:xfrm>
            <a:off x="6061186" y="998732"/>
            <a:ext cx="69312" cy="392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4289" rIns="34289">
            <a:spAutoFit/>
          </a:bodyPr>
          <a:lstStyle>
            <a:lvl1pPr marL="342900" indent="-342900" algn="ctr">
              <a:defRPr sz="2800">
                <a:solidFill>
                  <a:srgbClr val="FF00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 sz="1950" dirty="0">
              <a:latin typeface="Arial Rounded MT Bold" panose="020F0704030504030204" pitchFamily="34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207264" y="10428"/>
            <a:ext cx="11693213" cy="707886"/>
          </a:xfrm>
          <a:prstGeom prst="rect">
            <a:avLst/>
          </a:prstGeom>
          <a:solidFill>
            <a:srgbClr val="A78E5A"/>
          </a:solidFill>
        </p:spPr>
        <p:txBody>
          <a:bodyPr wrap="square" rtlCol="0">
            <a:spAutoFit/>
          </a:bodyPr>
          <a:lstStyle/>
          <a:p>
            <a:pPr lvl="2" algn="ctr"/>
            <a:r>
              <a:rPr lang="it-IT" sz="4000" b="1" dirty="0">
                <a:solidFill>
                  <a:srgbClr val="0C263F"/>
                </a:solidFill>
                <a:latin typeface="Broadway" panose="04040905080B02020502" pitchFamily="82" charset="0"/>
              </a:rPr>
              <a:t>Progetto Centenario </a:t>
            </a:r>
            <a:r>
              <a:rPr lang="it-IT" sz="4000" dirty="0">
                <a:solidFill>
                  <a:srgbClr val="E7E6E6"/>
                </a:solidFill>
                <a:latin typeface="Broadway" panose="04040905080B02020502" pitchFamily="82" charset="0"/>
              </a:rPr>
              <a:t>AM</a:t>
            </a:r>
            <a:endParaRPr lang="it-IT" sz="4000" i="1" dirty="0">
              <a:solidFill>
                <a:srgbClr val="E7E6E6"/>
              </a:solidFill>
            </a:endParaRPr>
          </a:p>
        </p:txBody>
      </p:sp>
      <p:sp>
        <p:nvSpPr>
          <p:cNvPr id="21" name="Google Shape;289;p46">
            <a:extLst>
              <a:ext uri="{FF2B5EF4-FFF2-40B4-BE49-F238E27FC236}">
                <a16:creationId xmlns:a16="http://schemas.microsoft.com/office/drawing/2014/main" id="{53AE1CE9-3341-CD42-8570-2806405648A9}"/>
              </a:ext>
            </a:extLst>
          </p:cNvPr>
          <p:cNvSpPr txBox="1"/>
          <p:nvPr/>
        </p:nvSpPr>
        <p:spPr>
          <a:xfrm>
            <a:off x="4922306" y="703687"/>
            <a:ext cx="6978171" cy="584775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3200" i="1">
                <a:solidFill>
                  <a:srgbClr val="1A3650"/>
                </a:solidFill>
                <a:latin typeface="Britannic Bold" panose="020B0903060703020204" pitchFamily="34" charset="0"/>
              </a:defRPr>
            </a:lvl1pPr>
          </a:lstStyle>
          <a:p>
            <a:r>
              <a:rPr lang="it-IT" dirty="0">
                <a:sym typeface="Federo"/>
              </a:rPr>
              <a:t>Almanacco</a:t>
            </a:r>
          </a:p>
        </p:txBody>
      </p:sp>
      <p:sp>
        <p:nvSpPr>
          <p:cNvPr id="17" name="Rettangolo 16"/>
          <p:cNvSpPr/>
          <p:nvPr/>
        </p:nvSpPr>
        <p:spPr>
          <a:xfrm>
            <a:off x="780990" y="2263864"/>
            <a:ext cx="10839450" cy="310854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it-IT" sz="32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Ogni pagina sarà incentrata su una breve scheda relativa a un personaggio, a un avvenimento o a un aeromobile ricollegabile a quella data e significativo per la storia dell'Aeronautica Militare e dell'Aeronautica in genere.</a:t>
            </a:r>
          </a:p>
          <a:p>
            <a:pPr>
              <a:defRPr/>
            </a:pPr>
            <a:endParaRPr lang="it-IT" sz="3200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pPr algn="ctr">
              <a:defRPr/>
            </a:pPr>
            <a:r>
              <a:rPr lang="it-IT" sz="3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365 giorni «aeronautici»</a:t>
            </a:r>
          </a:p>
        </p:txBody>
      </p:sp>
      <p:pic>
        <p:nvPicPr>
          <p:cNvPr id="16" name="Immagine 1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564" y="6413175"/>
            <a:ext cx="396000" cy="396000"/>
          </a:xfrm>
          <a:prstGeom prst="rect">
            <a:avLst/>
          </a:prstGeom>
        </p:spPr>
      </p:pic>
      <p:pic>
        <p:nvPicPr>
          <p:cNvPr id="18" name="Immagine 1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477" y="6431175"/>
            <a:ext cx="360000" cy="360000"/>
          </a:xfrm>
          <a:prstGeom prst="rect">
            <a:avLst/>
          </a:prstGeom>
        </p:spPr>
      </p:pic>
      <p:pic>
        <p:nvPicPr>
          <p:cNvPr id="19" name="Immagine 18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4651" y="6431175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904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36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575"/>
          <p:cNvSpPr/>
          <p:nvPr/>
        </p:nvSpPr>
        <p:spPr>
          <a:xfrm>
            <a:off x="6166059" y="948642"/>
            <a:ext cx="69312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4289" rIns="34289">
            <a:spAutoFit/>
          </a:bodyPr>
          <a:lstStyle>
            <a:lvl1pPr marL="342900" indent="-342900" algn="ctr">
              <a:defRPr sz="2800">
                <a:solidFill>
                  <a:srgbClr val="FF00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 sz="3000" u="sng" dirty="0">
              <a:solidFill>
                <a:srgbClr val="00B0F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2" name="Shape 575"/>
          <p:cNvSpPr/>
          <p:nvPr/>
        </p:nvSpPr>
        <p:spPr>
          <a:xfrm>
            <a:off x="6061186" y="998732"/>
            <a:ext cx="69312" cy="392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4289" rIns="34289">
            <a:spAutoFit/>
          </a:bodyPr>
          <a:lstStyle>
            <a:lvl1pPr marL="342900" indent="-342900" algn="ctr">
              <a:defRPr sz="2800">
                <a:solidFill>
                  <a:srgbClr val="FF00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 sz="1950" dirty="0">
              <a:latin typeface="Arial Rounded MT Bold" panose="020F0704030504030204" pitchFamily="34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207264" y="10428"/>
            <a:ext cx="11693213" cy="707886"/>
          </a:xfrm>
          <a:prstGeom prst="rect">
            <a:avLst/>
          </a:prstGeom>
          <a:solidFill>
            <a:srgbClr val="A78E5A"/>
          </a:solidFill>
        </p:spPr>
        <p:txBody>
          <a:bodyPr wrap="square" rtlCol="0">
            <a:spAutoFit/>
          </a:bodyPr>
          <a:lstStyle/>
          <a:p>
            <a:pPr lvl="2" algn="ctr"/>
            <a:r>
              <a:rPr lang="it-IT" sz="4000" b="1" dirty="0">
                <a:solidFill>
                  <a:srgbClr val="0C263F"/>
                </a:solidFill>
                <a:latin typeface="Broadway" panose="04040905080B02020502" pitchFamily="82" charset="0"/>
              </a:rPr>
              <a:t>Progetto Centenario </a:t>
            </a:r>
            <a:r>
              <a:rPr lang="it-IT" sz="4000" dirty="0">
                <a:solidFill>
                  <a:srgbClr val="E7E6E6"/>
                </a:solidFill>
                <a:latin typeface="Broadway" panose="04040905080B02020502" pitchFamily="82" charset="0"/>
              </a:rPr>
              <a:t>AM</a:t>
            </a:r>
            <a:endParaRPr lang="it-IT" sz="4000" i="1" dirty="0">
              <a:solidFill>
                <a:srgbClr val="E7E6E6"/>
              </a:solidFill>
            </a:endParaRPr>
          </a:p>
        </p:txBody>
      </p:sp>
      <p:sp>
        <p:nvSpPr>
          <p:cNvPr id="21" name="Google Shape;289;p46">
            <a:extLst>
              <a:ext uri="{FF2B5EF4-FFF2-40B4-BE49-F238E27FC236}">
                <a16:creationId xmlns:a16="http://schemas.microsoft.com/office/drawing/2014/main" id="{53AE1CE9-3341-CD42-8570-2806405648A9}"/>
              </a:ext>
            </a:extLst>
          </p:cNvPr>
          <p:cNvSpPr txBox="1"/>
          <p:nvPr/>
        </p:nvSpPr>
        <p:spPr>
          <a:xfrm>
            <a:off x="4922306" y="703687"/>
            <a:ext cx="6978171" cy="584775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3200" i="1">
                <a:solidFill>
                  <a:srgbClr val="1A3650"/>
                </a:solidFill>
                <a:latin typeface="Britannic Bold" panose="020B0903060703020204" pitchFamily="34" charset="0"/>
              </a:defRPr>
            </a:lvl1pPr>
          </a:lstStyle>
          <a:p>
            <a:r>
              <a:rPr lang="it-IT" dirty="0">
                <a:sym typeface="Federo"/>
              </a:rPr>
              <a:t>Collana fumetti</a:t>
            </a:r>
          </a:p>
        </p:txBody>
      </p:sp>
      <p:sp>
        <p:nvSpPr>
          <p:cNvPr id="17" name="Rettangolo 16"/>
          <p:cNvSpPr/>
          <p:nvPr/>
        </p:nvSpPr>
        <p:spPr>
          <a:xfrm>
            <a:off x="684937" y="1650746"/>
            <a:ext cx="10839450" cy="526297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Bef>
                <a:spcPts val="1800"/>
              </a:spcBef>
            </a:pPr>
            <a:r>
              <a:rPr lang="it-IT" altLang="it-IT" sz="2400" u="sng" dirty="0">
                <a:solidFill>
                  <a:schemeClr val="bg1"/>
                </a:solidFill>
              </a:rPr>
              <a:t>STORIE</a:t>
            </a:r>
            <a:r>
              <a:rPr lang="it-IT" altLang="it-IT" sz="2400" dirty="0">
                <a:solidFill>
                  <a:schemeClr val="bg1"/>
                </a:solidFill>
              </a:rPr>
              <a:t>:	</a:t>
            </a:r>
          </a:p>
          <a:p>
            <a:pPr marL="914400" lvl="1" indent="-457200" algn="just">
              <a:buFont typeface="Wingdings" panose="05000000000000000000" pitchFamily="2" charset="2"/>
              <a:buChar char="Ø"/>
            </a:pPr>
            <a:r>
              <a:rPr lang="it-IT" altLang="it-IT" sz="24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Ritorno degli Eroi</a:t>
            </a:r>
          </a:p>
          <a:p>
            <a:pPr marL="914400" lvl="1" indent="-457200" algn="just">
              <a:buFont typeface="Wingdings" panose="05000000000000000000" pitchFamily="2" charset="2"/>
              <a:buChar char="Ø"/>
            </a:pPr>
            <a:r>
              <a:rPr lang="it-IT" altLang="it-IT" sz="24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Domatori di giganti</a:t>
            </a:r>
          </a:p>
          <a:p>
            <a:pPr marL="914400" lvl="1" indent="-457200" algn="just">
              <a:buFont typeface="Wingdings" panose="05000000000000000000" pitchFamily="2" charset="2"/>
              <a:buChar char="Ø"/>
            </a:pPr>
            <a:r>
              <a:rPr lang="it-IT" altLang="it-IT" sz="24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Fulco</a:t>
            </a:r>
          </a:p>
          <a:p>
            <a:pPr marL="914400" lvl="1" indent="-457200" algn="just">
              <a:buFont typeface="Wingdings" panose="05000000000000000000" pitchFamily="2" charset="2"/>
              <a:buChar char="Ø"/>
            </a:pPr>
            <a:r>
              <a:rPr lang="it-IT" altLang="it-IT" sz="24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Ali su Alamein</a:t>
            </a:r>
          </a:p>
          <a:p>
            <a:pPr marL="914400" lvl="1" indent="-457200" algn="just">
              <a:buFont typeface="Wingdings" panose="05000000000000000000" pitchFamily="2" charset="2"/>
              <a:buChar char="Ø"/>
            </a:pPr>
            <a:r>
              <a:rPr lang="it-IT" altLang="it-IT" sz="24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Kindu</a:t>
            </a:r>
          </a:p>
          <a:p>
            <a:pPr marL="914400" lvl="1" indent="-457200" algn="just">
              <a:buFont typeface="Wingdings" panose="05000000000000000000" pitchFamily="2" charset="2"/>
              <a:buChar char="Ø"/>
            </a:pPr>
            <a:r>
              <a:rPr lang="it-IT" altLang="it-IT" sz="24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Time looping</a:t>
            </a:r>
          </a:p>
          <a:p>
            <a:pPr marL="914400" lvl="1" indent="-457200" algn="just">
              <a:buFont typeface="Wingdings" panose="05000000000000000000" pitchFamily="2" charset="2"/>
              <a:buChar char="Ø"/>
            </a:pPr>
            <a:r>
              <a:rPr lang="it-IT" altLang="it-IT" sz="2400" i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Operazione Locusta</a:t>
            </a:r>
            <a:endParaRPr lang="it-IT" altLang="it-IT" sz="2400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1" indent="-457200" algn="just">
              <a:buFont typeface="Wingdings" panose="05000000000000000000" pitchFamily="2" charset="2"/>
              <a:buChar char="Ø"/>
            </a:pPr>
            <a:r>
              <a:rPr lang="it-IT" altLang="it-IT" sz="24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Incursori</a:t>
            </a:r>
          </a:p>
          <a:p>
            <a:pPr marL="914400" lvl="1" indent="-457200" algn="just">
              <a:buFont typeface="Wingdings" panose="05000000000000000000" pitchFamily="2" charset="2"/>
              <a:buChar char="Ø"/>
            </a:pPr>
            <a:r>
              <a:rPr lang="it-IT" altLang="it-IT" sz="2400" i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Volo per la Vita</a:t>
            </a:r>
            <a:endParaRPr lang="it-IT" altLang="it-IT" sz="2400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1" indent="-457200" algn="just">
              <a:buFont typeface="Wingdings" panose="05000000000000000000" pitchFamily="2" charset="2"/>
              <a:buChar char="Ø"/>
            </a:pPr>
            <a:r>
              <a:rPr lang="it-IT" altLang="it-IT" sz="2400" i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Firestorm</a:t>
            </a:r>
            <a:endParaRPr lang="it-IT" altLang="it-IT" sz="2400" i="1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1" indent="-457200" algn="just">
              <a:buFont typeface="Wingdings" panose="05000000000000000000" pitchFamily="2" charset="2"/>
              <a:buChar char="Ø"/>
            </a:pPr>
            <a:r>
              <a:rPr lang="it-IT" altLang="it-IT" sz="2400" i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Broglio e la sfida italiano nello spazio</a:t>
            </a:r>
          </a:p>
          <a:p>
            <a:pPr marL="914400" lvl="1" indent="-457200" algn="just">
              <a:buFont typeface="Wingdings" panose="05000000000000000000" pitchFamily="2" charset="2"/>
              <a:buChar char="Ø"/>
            </a:pPr>
            <a:r>
              <a:rPr lang="it-IT" altLang="it-IT" sz="2400" i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 imprese aviatorie e la vita dei fratelli Pezzi</a:t>
            </a:r>
          </a:p>
          <a:p>
            <a:pPr marL="914400" lvl="1" indent="-457200" algn="just">
              <a:buFont typeface="Wingdings" panose="05000000000000000000" pitchFamily="2" charset="2"/>
              <a:buChar char="Ø"/>
            </a:pPr>
            <a:endParaRPr lang="it-IT" altLang="it-IT" sz="2400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6522856" y="2105492"/>
            <a:ext cx="47697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it-IT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Sono state coordinate tre uscite di fumetti </a:t>
            </a:r>
            <a:r>
              <a:rPr lang="it-I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TOPOLINO</a:t>
            </a:r>
            <a:r>
              <a:rPr lang="it-IT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con storie a sfondo Aeronautico da 30 tavole ciascuna con uscite previste nell’autunno 2022, primo semestre 2023 e secondo semestre 2023</a:t>
            </a:r>
            <a:r>
              <a:rPr lang="it-IT" alt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18" name="Immagine 1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564" y="6413175"/>
            <a:ext cx="396000" cy="396000"/>
          </a:xfrm>
          <a:prstGeom prst="rect">
            <a:avLst/>
          </a:prstGeom>
        </p:spPr>
      </p:pic>
      <p:pic>
        <p:nvPicPr>
          <p:cNvPr id="19" name="Immagine 1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477" y="6431175"/>
            <a:ext cx="360000" cy="360000"/>
          </a:xfrm>
          <a:prstGeom prst="rect">
            <a:avLst/>
          </a:prstGeom>
        </p:spPr>
      </p:pic>
      <p:pic>
        <p:nvPicPr>
          <p:cNvPr id="20" name="Immagine 19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4651" y="6431175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129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25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75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25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500"/>
                            </p:stCondLst>
                            <p:childTnLst>
                              <p:par>
                                <p:cTn id="55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1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1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750"/>
                            </p:stCondLst>
                            <p:childTnLst>
                              <p:par>
                                <p:cTn id="60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1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1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36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575"/>
          <p:cNvSpPr/>
          <p:nvPr/>
        </p:nvSpPr>
        <p:spPr>
          <a:xfrm>
            <a:off x="6166059" y="948642"/>
            <a:ext cx="69312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4289" rIns="34289">
            <a:spAutoFit/>
          </a:bodyPr>
          <a:lstStyle>
            <a:lvl1pPr marL="342900" indent="-342900" algn="ctr">
              <a:defRPr sz="2800">
                <a:solidFill>
                  <a:srgbClr val="FF00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 sz="3000" u="sng" dirty="0">
              <a:solidFill>
                <a:srgbClr val="00B0F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2" name="Shape 575"/>
          <p:cNvSpPr/>
          <p:nvPr/>
        </p:nvSpPr>
        <p:spPr>
          <a:xfrm>
            <a:off x="6061186" y="998732"/>
            <a:ext cx="69312" cy="392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4289" rIns="34289">
            <a:spAutoFit/>
          </a:bodyPr>
          <a:lstStyle>
            <a:lvl1pPr marL="342900" indent="-342900" algn="ctr">
              <a:defRPr sz="2800">
                <a:solidFill>
                  <a:srgbClr val="FF00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 sz="1950" dirty="0">
              <a:latin typeface="Arial Rounded MT Bold" panose="020F0704030504030204" pitchFamily="34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207264" y="10428"/>
            <a:ext cx="11693213" cy="707886"/>
          </a:xfrm>
          <a:prstGeom prst="rect">
            <a:avLst/>
          </a:prstGeom>
          <a:solidFill>
            <a:srgbClr val="A78E5A"/>
          </a:solidFill>
        </p:spPr>
        <p:txBody>
          <a:bodyPr wrap="square" rtlCol="0">
            <a:spAutoFit/>
          </a:bodyPr>
          <a:lstStyle/>
          <a:p>
            <a:pPr lvl="2" algn="ctr"/>
            <a:r>
              <a:rPr lang="it-IT" sz="4000" b="1" dirty="0">
                <a:solidFill>
                  <a:srgbClr val="0C263F"/>
                </a:solidFill>
                <a:latin typeface="Broadway" panose="04040905080B02020502" pitchFamily="82" charset="0"/>
              </a:rPr>
              <a:t>Progetto Centenario </a:t>
            </a:r>
            <a:r>
              <a:rPr lang="it-IT" sz="4000" dirty="0">
                <a:solidFill>
                  <a:srgbClr val="E7E6E6"/>
                </a:solidFill>
                <a:latin typeface="Broadway" panose="04040905080B02020502" pitchFamily="82" charset="0"/>
              </a:rPr>
              <a:t>AM</a:t>
            </a:r>
            <a:endParaRPr lang="it-IT" sz="4000" i="1" dirty="0">
              <a:solidFill>
                <a:srgbClr val="E7E6E6"/>
              </a:solidFill>
            </a:endParaRPr>
          </a:p>
        </p:txBody>
      </p:sp>
      <p:sp>
        <p:nvSpPr>
          <p:cNvPr id="21" name="Google Shape;289;p46">
            <a:extLst>
              <a:ext uri="{FF2B5EF4-FFF2-40B4-BE49-F238E27FC236}">
                <a16:creationId xmlns:a16="http://schemas.microsoft.com/office/drawing/2014/main" id="{53AE1CE9-3341-CD42-8570-2806405648A9}"/>
              </a:ext>
            </a:extLst>
          </p:cNvPr>
          <p:cNvSpPr txBox="1"/>
          <p:nvPr/>
        </p:nvSpPr>
        <p:spPr>
          <a:xfrm>
            <a:off x="4922306" y="703687"/>
            <a:ext cx="6978171" cy="584775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3200" i="1">
                <a:solidFill>
                  <a:srgbClr val="1A3650"/>
                </a:solidFill>
                <a:latin typeface="Britannic Bold" panose="020B0903060703020204" pitchFamily="34" charset="0"/>
              </a:defRPr>
            </a:lvl1pPr>
          </a:lstStyle>
          <a:p>
            <a:r>
              <a:rPr lang="it-IT" dirty="0">
                <a:sym typeface="Federo"/>
              </a:rPr>
              <a:t>Documentario e speciali TV</a:t>
            </a:r>
          </a:p>
        </p:txBody>
      </p:sp>
      <p:sp>
        <p:nvSpPr>
          <p:cNvPr id="17" name="Rettangolo 16"/>
          <p:cNvSpPr/>
          <p:nvPr/>
        </p:nvSpPr>
        <p:spPr>
          <a:xfrm>
            <a:off x="676117" y="1378386"/>
            <a:ext cx="10839450" cy="574003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it-IT" sz="23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RAI PRIMA SERATA (pubblico generalista)</a:t>
            </a:r>
          </a:p>
          <a:p>
            <a:pPr>
              <a:spcAft>
                <a:spcPts val="600"/>
              </a:spcAft>
              <a:defRPr/>
            </a:pPr>
            <a:r>
              <a:rPr lang="it-IT" sz="23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Puntata in prima serata con Alberto ANGELA</a:t>
            </a:r>
          </a:p>
          <a:p>
            <a:pPr algn="ctr">
              <a:spcAft>
                <a:spcPts val="600"/>
              </a:spcAft>
              <a:defRPr/>
            </a:pPr>
            <a:r>
              <a:rPr lang="it-IT" sz="23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CANALI NAZIONALI (pubblico generalista)</a:t>
            </a:r>
          </a:p>
          <a:p>
            <a:pPr algn="just">
              <a:spcAft>
                <a:spcPts val="600"/>
              </a:spcAft>
              <a:defRPr/>
            </a:pPr>
            <a:r>
              <a:rPr lang="it-IT" sz="2300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Serie televisiva a connotazione aeronautica – a cura della Società </a:t>
            </a:r>
            <a:r>
              <a:rPr lang="it-IT" sz="2300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PUMPKIN</a:t>
            </a:r>
          </a:p>
          <a:p>
            <a:pPr algn="just">
              <a:spcAft>
                <a:spcPts val="600"/>
              </a:spcAft>
              <a:defRPr/>
            </a:pPr>
            <a:r>
              <a:rPr lang="it-IT" sz="2300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Film e eventuale serie su evacuazione Afghanistan – a cura società 302</a:t>
            </a:r>
            <a:endParaRPr lang="it-IT" sz="2300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pPr algn="ctr">
              <a:spcAft>
                <a:spcPts val="600"/>
              </a:spcAft>
              <a:defRPr/>
            </a:pPr>
            <a:r>
              <a:rPr lang="it-IT" sz="23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CANALI NAZIONALI (pubblico generalista e appassionati)</a:t>
            </a:r>
          </a:p>
          <a:p>
            <a:pPr algn="just">
              <a:spcAft>
                <a:spcPts val="600"/>
              </a:spcAft>
              <a:defRPr/>
            </a:pPr>
            <a:r>
              <a:rPr lang="it-IT" sz="2300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Film sulla vicenda aeronautica di Joseph Vincent Patriarca - Regia di Leonardo </a:t>
            </a:r>
            <a:r>
              <a:rPr lang="it-IT" sz="2300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TIBERI</a:t>
            </a:r>
          </a:p>
          <a:p>
            <a:pPr algn="just">
              <a:spcAft>
                <a:spcPts val="600"/>
              </a:spcAft>
              <a:defRPr/>
            </a:pPr>
            <a:r>
              <a:rPr lang="it-IT" sz="2300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Film sulle vicende aviatorie di Baracca e </a:t>
            </a:r>
            <a:r>
              <a:rPr lang="it-IT" sz="2300" i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Scaroni</a:t>
            </a:r>
            <a:r>
              <a:rPr lang="it-IT" sz="2300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it-IT" sz="2300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-  Produzione Anele con RAI Cinema </a:t>
            </a:r>
            <a:endParaRPr lang="it-IT" sz="2300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pPr algn="ctr">
              <a:spcAft>
                <a:spcPts val="600"/>
              </a:spcAft>
              <a:defRPr/>
            </a:pPr>
            <a:r>
              <a:rPr lang="it-IT" sz="23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CANALI STREAMING (pubblico generalista e appassionati)</a:t>
            </a:r>
          </a:p>
          <a:p>
            <a:pPr algn="just">
              <a:spcAft>
                <a:spcPts val="600"/>
              </a:spcAft>
              <a:defRPr/>
            </a:pPr>
            <a:r>
              <a:rPr lang="it-IT" sz="2300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Serie «</a:t>
            </a:r>
            <a:r>
              <a:rPr lang="it-IT" sz="2300" i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Docufilm</a:t>
            </a:r>
            <a:r>
              <a:rPr lang="it-IT" sz="2300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» di storia della Pattuglia AM - a cura della Società DIAMON</a:t>
            </a:r>
          </a:p>
          <a:p>
            <a:pPr algn="ctr">
              <a:spcAft>
                <a:spcPts val="600"/>
              </a:spcAft>
              <a:defRPr/>
            </a:pPr>
            <a:r>
              <a:rPr lang="it-IT" sz="23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CANALI SOCIAL/ YOUTUBE (pubblico social e </a:t>
            </a:r>
            <a:r>
              <a:rPr lang="it-IT" sz="23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follower</a:t>
            </a:r>
            <a:r>
              <a:rPr lang="it-IT" sz="23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) e altro</a:t>
            </a:r>
          </a:p>
          <a:p>
            <a:pPr algn="just">
              <a:spcAft>
                <a:spcPts val="600"/>
              </a:spcAft>
              <a:defRPr/>
            </a:pPr>
            <a:r>
              <a:rPr lang="it-IT" sz="2300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Film, realizzato in </a:t>
            </a:r>
            <a:r>
              <a:rPr lang="it-IT" sz="2300" i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house</a:t>
            </a:r>
            <a:r>
              <a:rPr lang="it-IT" sz="2300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, sulla vicenda di un </a:t>
            </a:r>
            <a:r>
              <a:rPr lang="it-IT" sz="2300" i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aerosoccoritore</a:t>
            </a:r>
            <a:r>
              <a:rPr lang="it-IT" sz="2300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- a cura della SMAM di Viterbo</a:t>
            </a:r>
          </a:p>
        </p:txBody>
      </p:sp>
      <p:pic>
        <p:nvPicPr>
          <p:cNvPr id="16" name="Immagine 1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564" y="6413175"/>
            <a:ext cx="396000" cy="396000"/>
          </a:xfrm>
          <a:prstGeom prst="rect">
            <a:avLst/>
          </a:prstGeom>
        </p:spPr>
      </p:pic>
      <p:pic>
        <p:nvPicPr>
          <p:cNvPr id="18" name="Immagine 1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477" y="6431175"/>
            <a:ext cx="360000" cy="360000"/>
          </a:xfrm>
          <a:prstGeom prst="rect">
            <a:avLst/>
          </a:prstGeom>
        </p:spPr>
      </p:pic>
      <p:pic>
        <p:nvPicPr>
          <p:cNvPr id="19" name="Immagine 18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4651" y="6431175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31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36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231049" y="1323500"/>
            <a:ext cx="1139861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i="1" dirty="0">
                <a:solidFill>
                  <a:prstClr val="white"/>
                </a:solidFill>
              </a:rPr>
              <a:t>Illustrare</a:t>
            </a:r>
          </a:p>
          <a:p>
            <a:pPr algn="ctr"/>
            <a:endParaRPr lang="it-IT" sz="3600" dirty="0">
              <a:solidFill>
                <a:prstClr val="white"/>
              </a:solidFill>
            </a:endParaRPr>
          </a:p>
          <a:p>
            <a:pPr algn="ctr"/>
            <a:r>
              <a:rPr lang="it-IT" sz="4800" b="1" u="sng" dirty="0">
                <a:solidFill>
                  <a:srgbClr val="FFFF00"/>
                </a:solidFill>
              </a:rPr>
              <a:t>il progetto </a:t>
            </a:r>
            <a:r>
              <a:rPr lang="it-IT" sz="4800" b="1" u="sng" dirty="0" smtClean="0">
                <a:solidFill>
                  <a:srgbClr val="FFFF00"/>
                </a:solidFill>
              </a:rPr>
              <a:t>Centenario</a:t>
            </a:r>
          </a:p>
          <a:p>
            <a:pPr algn="ctr"/>
            <a:r>
              <a:rPr lang="it-IT" sz="4800" b="1" u="sng" dirty="0" smtClean="0">
                <a:solidFill>
                  <a:srgbClr val="FFFF00"/>
                </a:solidFill>
              </a:rPr>
              <a:t>dell</a:t>
            </a:r>
            <a:r>
              <a:rPr lang="it-IT" sz="4800" b="1" u="sng" dirty="0">
                <a:solidFill>
                  <a:srgbClr val="FFFF00"/>
                </a:solidFill>
              </a:rPr>
              <a:t>’ Aeronautica Militare</a:t>
            </a:r>
          </a:p>
          <a:p>
            <a:pPr algn="ctr"/>
            <a:endParaRPr lang="it-IT" sz="3600" dirty="0">
              <a:solidFill>
                <a:prstClr val="white"/>
              </a:solidFill>
            </a:endParaRPr>
          </a:p>
          <a:p>
            <a:pPr algn="ctr"/>
            <a:r>
              <a:rPr lang="it-IT" sz="3600" dirty="0" err="1">
                <a:solidFill>
                  <a:srgbClr val="FFFF00"/>
                </a:solidFill>
              </a:rPr>
              <a:t>PdS</a:t>
            </a:r>
            <a:r>
              <a:rPr lang="it-IT" sz="3600" dirty="0">
                <a:solidFill>
                  <a:srgbClr val="FFFF00"/>
                </a:solidFill>
              </a:rPr>
              <a:t> </a:t>
            </a:r>
            <a:r>
              <a:rPr lang="it-IT" sz="3600" i="1" dirty="0">
                <a:solidFill>
                  <a:prstClr val="white"/>
                </a:solidFill>
              </a:rPr>
              <a:t>su attività in corso</a:t>
            </a:r>
          </a:p>
          <a:p>
            <a:pPr algn="ctr"/>
            <a:endParaRPr lang="it-IT" sz="3600" i="1" dirty="0">
              <a:solidFill>
                <a:prstClr val="white"/>
              </a:solidFill>
            </a:endParaRPr>
          </a:p>
          <a:p>
            <a:r>
              <a:rPr lang="it-IT" sz="3600" i="1" dirty="0">
                <a:solidFill>
                  <a:srgbClr val="FFFF00"/>
                </a:solidFill>
              </a:rPr>
              <a:t>precedenti</a:t>
            </a:r>
            <a:r>
              <a:rPr lang="it-IT" sz="3600" i="1" dirty="0">
                <a:solidFill>
                  <a:prstClr val="white"/>
                </a:solidFill>
              </a:rPr>
              <a:t>: CENTENARIO ROYAL AIR FORCE</a:t>
            </a:r>
            <a:endParaRPr lang="it-IT" sz="3600" dirty="0">
              <a:solidFill>
                <a:srgbClr val="FFFF00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0" y="222391"/>
            <a:ext cx="11764370" cy="646331"/>
          </a:xfrm>
          <a:prstGeom prst="rect">
            <a:avLst/>
          </a:prstGeom>
          <a:solidFill>
            <a:srgbClr val="A78E5A">
              <a:alpha val="75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anose="04040905080B02020502" pitchFamily="82" charset="0"/>
                <a:ea typeface="Verdana" panose="020B0604030504040204" pitchFamily="34" charset="0"/>
                <a:cs typeface="Verdana" panose="020B0604030504040204" pitchFamily="34" charset="0"/>
              </a:rPr>
              <a:t>OBIETTIVO</a:t>
            </a:r>
            <a:endParaRPr lang="it-IT" sz="4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adway" panose="04040905080B02020502" pitchFamily="82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98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36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575"/>
          <p:cNvSpPr/>
          <p:nvPr/>
        </p:nvSpPr>
        <p:spPr>
          <a:xfrm>
            <a:off x="6166059" y="948642"/>
            <a:ext cx="69312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4289" rIns="34289">
            <a:spAutoFit/>
          </a:bodyPr>
          <a:lstStyle>
            <a:lvl1pPr marL="342900" indent="-342900" algn="ctr">
              <a:defRPr sz="2800">
                <a:solidFill>
                  <a:srgbClr val="FF00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 sz="3000" u="sng" dirty="0">
              <a:solidFill>
                <a:srgbClr val="00B0F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2" name="Shape 575"/>
          <p:cNvSpPr/>
          <p:nvPr/>
        </p:nvSpPr>
        <p:spPr>
          <a:xfrm>
            <a:off x="6061186" y="998732"/>
            <a:ext cx="69312" cy="392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4289" rIns="34289">
            <a:spAutoFit/>
          </a:bodyPr>
          <a:lstStyle>
            <a:lvl1pPr marL="342900" indent="-342900" algn="ctr">
              <a:defRPr sz="2800">
                <a:solidFill>
                  <a:srgbClr val="FF00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 sz="1950" dirty="0">
              <a:latin typeface="Arial Rounded MT Bold" panose="020F0704030504030204" pitchFamily="34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207264" y="10428"/>
            <a:ext cx="11693213" cy="707886"/>
          </a:xfrm>
          <a:prstGeom prst="rect">
            <a:avLst/>
          </a:prstGeom>
          <a:solidFill>
            <a:srgbClr val="A78E5A"/>
          </a:solidFill>
        </p:spPr>
        <p:txBody>
          <a:bodyPr wrap="square" rtlCol="0">
            <a:spAutoFit/>
          </a:bodyPr>
          <a:lstStyle/>
          <a:p>
            <a:pPr lvl="2" algn="ctr"/>
            <a:r>
              <a:rPr lang="it-IT" sz="4000" b="1" dirty="0">
                <a:solidFill>
                  <a:srgbClr val="0C263F"/>
                </a:solidFill>
                <a:latin typeface="Broadway" panose="04040905080B02020502" pitchFamily="82" charset="0"/>
              </a:rPr>
              <a:t>Progetto Centenario </a:t>
            </a:r>
            <a:r>
              <a:rPr lang="it-IT" sz="4000" dirty="0">
                <a:solidFill>
                  <a:srgbClr val="E7E6E6"/>
                </a:solidFill>
                <a:latin typeface="Broadway" panose="04040905080B02020502" pitchFamily="82" charset="0"/>
              </a:rPr>
              <a:t>AM</a:t>
            </a:r>
            <a:endParaRPr lang="it-IT" sz="4000" i="1" dirty="0">
              <a:solidFill>
                <a:srgbClr val="E7E6E6"/>
              </a:solidFill>
            </a:endParaRPr>
          </a:p>
        </p:txBody>
      </p:sp>
      <p:sp>
        <p:nvSpPr>
          <p:cNvPr id="21" name="Google Shape;289;p46">
            <a:extLst>
              <a:ext uri="{FF2B5EF4-FFF2-40B4-BE49-F238E27FC236}">
                <a16:creationId xmlns:a16="http://schemas.microsoft.com/office/drawing/2014/main" id="{53AE1CE9-3341-CD42-8570-2806405648A9}"/>
              </a:ext>
            </a:extLst>
          </p:cNvPr>
          <p:cNvSpPr txBox="1"/>
          <p:nvPr/>
        </p:nvSpPr>
        <p:spPr>
          <a:xfrm>
            <a:off x="4922306" y="703687"/>
            <a:ext cx="6978171" cy="584775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3200" i="1">
                <a:solidFill>
                  <a:srgbClr val="1A3650"/>
                </a:solidFill>
                <a:latin typeface="Britannic Bold" panose="020B0903060703020204" pitchFamily="34" charset="0"/>
              </a:defRPr>
            </a:lvl1pPr>
          </a:lstStyle>
          <a:p>
            <a:r>
              <a:rPr lang="it-IT" dirty="0">
                <a:sym typeface="Federo"/>
              </a:rPr>
              <a:t>Filmato celebrativo</a:t>
            </a:r>
          </a:p>
        </p:txBody>
      </p:sp>
      <p:sp>
        <p:nvSpPr>
          <p:cNvPr id="17" name="Rettangolo 16"/>
          <p:cNvSpPr/>
          <p:nvPr/>
        </p:nvSpPr>
        <p:spPr>
          <a:xfrm>
            <a:off x="684937" y="1592555"/>
            <a:ext cx="1083945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  <a:defRPr/>
            </a:pPr>
            <a:r>
              <a:rPr lang="it-IT" sz="32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Cofanetto celebrativo </a:t>
            </a:r>
            <a:r>
              <a:rPr lang="it-IT" sz="32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al cui interno ci sarà un filmato descrittivo dei 100 anni (dal bianco e nero al colore) e approfondimenti sull’evoluzione delle capacità operative dell’Aeronautica Militare;</a:t>
            </a:r>
          </a:p>
          <a:p>
            <a:pPr marL="457200" indent="-457200">
              <a:buFont typeface="Wingdings" panose="05000000000000000000" pitchFamily="2" charset="2"/>
              <a:buChar char="Ø"/>
              <a:defRPr/>
            </a:pPr>
            <a:endParaRPr lang="it-IT" sz="3200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pPr>
              <a:defRPr/>
            </a:pPr>
            <a:r>
              <a:rPr lang="it-IT" sz="3200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Il cofanetto (o altro supporto disponibile) potrà essere utilizzato quale omaggio e vendita, mentre i filmati contenuti all’interno potranno essere anche “utilizzati” per speciali e approfondimenti televisivi. </a:t>
            </a:r>
          </a:p>
        </p:txBody>
      </p:sp>
      <p:pic>
        <p:nvPicPr>
          <p:cNvPr id="16" name="Immagine 1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564" y="6413175"/>
            <a:ext cx="396000" cy="396000"/>
          </a:xfrm>
          <a:prstGeom prst="rect">
            <a:avLst/>
          </a:prstGeom>
        </p:spPr>
      </p:pic>
      <p:pic>
        <p:nvPicPr>
          <p:cNvPr id="18" name="Immagine 1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477" y="6431175"/>
            <a:ext cx="360000" cy="360000"/>
          </a:xfrm>
          <a:prstGeom prst="rect">
            <a:avLst/>
          </a:prstGeom>
        </p:spPr>
      </p:pic>
      <p:pic>
        <p:nvPicPr>
          <p:cNvPr id="19" name="Immagine 18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4651" y="6431175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81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36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575"/>
          <p:cNvSpPr/>
          <p:nvPr/>
        </p:nvSpPr>
        <p:spPr>
          <a:xfrm>
            <a:off x="6166059" y="948642"/>
            <a:ext cx="69312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4289" rIns="34289">
            <a:spAutoFit/>
          </a:bodyPr>
          <a:lstStyle>
            <a:lvl1pPr marL="342900" indent="-342900" algn="ctr">
              <a:defRPr sz="2800">
                <a:solidFill>
                  <a:srgbClr val="FF00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 sz="3000" u="sng" dirty="0">
              <a:solidFill>
                <a:srgbClr val="00B0F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2" name="Shape 575"/>
          <p:cNvSpPr/>
          <p:nvPr/>
        </p:nvSpPr>
        <p:spPr>
          <a:xfrm>
            <a:off x="6061186" y="998732"/>
            <a:ext cx="69312" cy="392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4289" rIns="34289">
            <a:spAutoFit/>
          </a:bodyPr>
          <a:lstStyle>
            <a:lvl1pPr marL="342900" indent="-342900" algn="ctr">
              <a:defRPr sz="2800">
                <a:solidFill>
                  <a:srgbClr val="FF00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 sz="1950" dirty="0">
              <a:latin typeface="Arial Rounded MT Bold" panose="020F0704030504030204" pitchFamily="34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207264" y="10428"/>
            <a:ext cx="11693213" cy="707886"/>
          </a:xfrm>
          <a:prstGeom prst="rect">
            <a:avLst/>
          </a:prstGeom>
          <a:solidFill>
            <a:srgbClr val="A78E5A"/>
          </a:solidFill>
        </p:spPr>
        <p:txBody>
          <a:bodyPr wrap="square" rtlCol="0">
            <a:spAutoFit/>
          </a:bodyPr>
          <a:lstStyle/>
          <a:p>
            <a:pPr lvl="2" algn="ctr"/>
            <a:r>
              <a:rPr lang="it-IT" sz="4000" b="1" dirty="0">
                <a:solidFill>
                  <a:srgbClr val="0C263F"/>
                </a:solidFill>
                <a:latin typeface="Broadway" panose="04040905080B02020502" pitchFamily="82" charset="0"/>
              </a:rPr>
              <a:t>Progetto Centenario </a:t>
            </a:r>
            <a:r>
              <a:rPr lang="it-IT" sz="4000" dirty="0">
                <a:solidFill>
                  <a:srgbClr val="E7E6E6"/>
                </a:solidFill>
                <a:latin typeface="Broadway" panose="04040905080B02020502" pitchFamily="82" charset="0"/>
              </a:rPr>
              <a:t>AM</a:t>
            </a:r>
            <a:endParaRPr lang="it-IT" sz="4000" i="1" dirty="0">
              <a:solidFill>
                <a:srgbClr val="E7E6E6"/>
              </a:solidFill>
            </a:endParaRPr>
          </a:p>
        </p:txBody>
      </p:sp>
      <p:sp>
        <p:nvSpPr>
          <p:cNvPr id="21" name="Google Shape;289;p46">
            <a:extLst>
              <a:ext uri="{FF2B5EF4-FFF2-40B4-BE49-F238E27FC236}">
                <a16:creationId xmlns:a16="http://schemas.microsoft.com/office/drawing/2014/main" id="{53AE1CE9-3341-CD42-8570-2806405648A9}"/>
              </a:ext>
            </a:extLst>
          </p:cNvPr>
          <p:cNvSpPr txBox="1"/>
          <p:nvPr/>
        </p:nvSpPr>
        <p:spPr>
          <a:xfrm>
            <a:off x="4922306" y="703687"/>
            <a:ext cx="6978171" cy="584775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3200" i="1">
                <a:solidFill>
                  <a:srgbClr val="1A3650"/>
                </a:solidFill>
                <a:latin typeface="Britannic Bold" panose="020B0903060703020204" pitchFamily="34" charset="0"/>
              </a:defRPr>
            </a:lvl1pPr>
          </a:lstStyle>
          <a:p>
            <a:r>
              <a:rPr lang="it-IT" dirty="0">
                <a:sym typeface="Federo"/>
              </a:rPr>
              <a:t>Eventi sportivi</a:t>
            </a:r>
          </a:p>
        </p:txBody>
      </p:sp>
      <p:sp>
        <p:nvSpPr>
          <p:cNvPr id="7" name="Rettangolo 6"/>
          <p:cNvSpPr/>
          <p:nvPr/>
        </p:nvSpPr>
        <p:spPr>
          <a:xfrm>
            <a:off x="684937" y="1767128"/>
            <a:ext cx="10839450" cy="46474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Ø"/>
              <a:defRPr/>
            </a:pPr>
            <a:r>
              <a:rPr lang="it-IT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Promozione</a:t>
            </a:r>
            <a:r>
              <a:rPr lang="it-IT" sz="32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della ricorrenza del Centenario AM e del relativo logo nei principali eventi sportivi nazionali ed internazionali (svolti sul territorio Nazionale) che prevedono un grande afflusso di pubblico e cornici di particolare prestigio.</a:t>
            </a:r>
          </a:p>
          <a:p>
            <a:pPr marL="914400" lvl="1" indent="-457200">
              <a:spcAft>
                <a:spcPts val="1200"/>
              </a:spcAft>
              <a:buFont typeface="Wingdings" panose="05000000000000000000" pitchFamily="2" charset="2"/>
              <a:buChar char="Ø"/>
              <a:defRPr/>
            </a:pPr>
            <a:r>
              <a:rPr lang="it-IT" sz="32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MARATONA DI ROMA</a:t>
            </a:r>
          </a:p>
          <a:p>
            <a:pPr marL="914400" lvl="1" indent="-457200">
              <a:spcAft>
                <a:spcPts val="1200"/>
              </a:spcAft>
              <a:buFont typeface="Wingdings" panose="05000000000000000000" pitchFamily="2" charset="2"/>
              <a:buChar char="Ø"/>
              <a:defRPr/>
            </a:pPr>
            <a:r>
              <a:rPr lang="it-IT" sz="3200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RYDER </a:t>
            </a:r>
            <a:r>
              <a:rPr lang="it-IT" sz="32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CUP</a:t>
            </a:r>
          </a:p>
          <a:p>
            <a:pPr marL="914400" lvl="1" indent="-457200">
              <a:spcAft>
                <a:spcPts val="1200"/>
              </a:spcAft>
              <a:buFont typeface="Wingdings" panose="05000000000000000000" pitchFamily="2" charset="2"/>
              <a:buChar char="Ø"/>
              <a:defRPr/>
            </a:pPr>
            <a:r>
              <a:rPr lang="it-IT" sz="32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COPPA ITALIA</a:t>
            </a:r>
          </a:p>
          <a:p>
            <a:pPr marL="914400" lvl="1" indent="-457200">
              <a:spcAft>
                <a:spcPts val="1200"/>
              </a:spcAft>
              <a:buFont typeface="Wingdings" panose="05000000000000000000" pitchFamily="2" charset="2"/>
              <a:buChar char="Ø"/>
              <a:defRPr/>
            </a:pPr>
            <a:r>
              <a:rPr lang="it-IT" sz="32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ECC….</a:t>
            </a:r>
            <a:endParaRPr lang="it-IT" sz="3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17" name="Immagine 1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564" y="6413175"/>
            <a:ext cx="396000" cy="396000"/>
          </a:xfrm>
          <a:prstGeom prst="rect">
            <a:avLst/>
          </a:prstGeom>
        </p:spPr>
      </p:pic>
      <p:pic>
        <p:nvPicPr>
          <p:cNvPr id="18" name="Immagine 1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477" y="6431175"/>
            <a:ext cx="360000" cy="360000"/>
          </a:xfrm>
          <a:prstGeom prst="rect">
            <a:avLst/>
          </a:prstGeom>
        </p:spPr>
      </p:pic>
      <p:pic>
        <p:nvPicPr>
          <p:cNvPr id="19" name="Immagine 18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4651" y="6431175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819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36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575"/>
          <p:cNvSpPr/>
          <p:nvPr/>
        </p:nvSpPr>
        <p:spPr>
          <a:xfrm>
            <a:off x="6166059" y="948642"/>
            <a:ext cx="69312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4289" rIns="34289">
            <a:spAutoFit/>
          </a:bodyPr>
          <a:lstStyle>
            <a:lvl1pPr marL="342900" indent="-342900" algn="ctr">
              <a:defRPr sz="2800">
                <a:solidFill>
                  <a:srgbClr val="FF00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 sz="3000" u="sng" dirty="0">
              <a:solidFill>
                <a:srgbClr val="00B0F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2" name="Shape 575"/>
          <p:cNvSpPr/>
          <p:nvPr/>
        </p:nvSpPr>
        <p:spPr>
          <a:xfrm>
            <a:off x="6061186" y="998732"/>
            <a:ext cx="69312" cy="392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4289" rIns="34289">
            <a:spAutoFit/>
          </a:bodyPr>
          <a:lstStyle>
            <a:lvl1pPr marL="342900" indent="-342900" algn="ctr">
              <a:defRPr sz="2800">
                <a:solidFill>
                  <a:srgbClr val="FF00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 sz="1950" dirty="0">
              <a:latin typeface="Arial Rounded MT Bold" panose="020F0704030504030204" pitchFamily="34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207264" y="10428"/>
            <a:ext cx="11693213" cy="707886"/>
          </a:xfrm>
          <a:prstGeom prst="rect">
            <a:avLst/>
          </a:prstGeom>
          <a:solidFill>
            <a:srgbClr val="A78E5A"/>
          </a:solidFill>
        </p:spPr>
        <p:txBody>
          <a:bodyPr wrap="square" rtlCol="0">
            <a:spAutoFit/>
          </a:bodyPr>
          <a:lstStyle/>
          <a:p>
            <a:pPr lvl="2" algn="ctr"/>
            <a:r>
              <a:rPr lang="it-IT" sz="4000" b="1" dirty="0">
                <a:solidFill>
                  <a:srgbClr val="0C263F"/>
                </a:solidFill>
                <a:latin typeface="Broadway" panose="04040905080B02020502" pitchFamily="82" charset="0"/>
              </a:rPr>
              <a:t>Progetto Centenario </a:t>
            </a:r>
            <a:r>
              <a:rPr lang="it-IT" sz="4000" dirty="0">
                <a:solidFill>
                  <a:srgbClr val="E7E6E6"/>
                </a:solidFill>
                <a:latin typeface="Broadway" panose="04040905080B02020502" pitchFamily="82" charset="0"/>
              </a:rPr>
              <a:t>AM</a:t>
            </a:r>
            <a:endParaRPr lang="it-IT" sz="4000" i="1" dirty="0">
              <a:solidFill>
                <a:srgbClr val="E7E6E6"/>
              </a:solidFill>
            </a:endParaRPr>
          </a:p>
        </p:txBody>
      </p:sp>
      <p:sp>
        <p:nvSpPr>
          <p:cNvPr id="21" name="Google Shape;289;p46">
            <a:extLst>
              <a:ext uri="{FF2B5EF4-FFF2-40B4-BE49-F238E27FC236}">
                <a16:creationId xmlns:a16="http://schemas.microsoft.com/office/drawing/2014/main" id="{53AE1CE9-3341-CD42-8570-2806405648A9}"/>
              </a:ext>
            </a:extLst>
          </p:cNvPr>
          <p:cNvSpPr txBox="1"/>
          <p:nvPr/>
        </p:nvSpPr>
        <p:spPr>
          <a:xfrm>
            <a:off x="4922306" y="703687"/>
            <a:ext cx="6978171" cy="584775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3200" i="1">
                <a:solidFill>
                  <a:srgbClr val="1A3650"/>
                </a:solidFill>
                <a:latin typeface="Britannic Bold" panose="020B0903060703020204" pitchFamily="34" charset="0"/>
              </a:defRPr>
            </a:lvl1pPr>
          </a:lstStyle>
          <a:p>
            <a:r>
              <a:rPr lang="it-IT" dirty="0">
                <a:sym typeface="Federo"/>
              </a:rPr>
              <a:t>Logo e Mascotte</a:t>
            </a:r>
          </a:p>
        </p:txBody>
      </p:sp>
      <p:sp>
        <p:nvSpPr>
          <p:cNvPr id="8" name="Rettangolo 7"/>
          <p:cNvSpPr/>
          <p:nvPr/>
        </p:nvSpPr>
        <p:spPr>
          <a:xfrm>
            <a:off x="684937" y="1767128"/>
            <a:ext cx="10839450" cy="46474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Ø"/>
              <a:defRPr/>
            </a:pPr>
            <a:r>
              <a:rPr lang="it-IT" sz="32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Svolti due bandi di concorso aperti al pubblico per scegliere il logo e la mascotte dedicati alla ricorrenza.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Ø"/>
              <a:defRPr/>
            </a:pPr>
            <a:endParaRPr lang="it-IT" sz="3200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Ø"/>
              <a:defRPr/>
            </a:pPr>
            <a:r>
              <a:rPr lang="it-IT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Dare visibilità mediatica e web al logo e alla mascotte ufficiale che accompagneranno tutto il periodo di avvicinamento e durante tutta la ricorrenza del Centenario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Ø"/>
              <a:defRPr/>
            </a:pPr>
            <a:endParaRPr lang="it-IT" sz="3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Ø"/>
              <a:defRPr/>
            </a:pPr>
            <a:r>
              <a:rPr lang="it-IT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A partire dal 28 marzo 2022</a:t>
            </a:r>
          </a:p>
        </p:txBody>
      </p:sp>
      <p:pic>
        <p:nvPicPr>
          <p:cNvPr id="17" name="Immagine 1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564" y="6413175"/>
            <a:ext cx="396000" cy="396000"/>
          </a:xfrm>
          <a:prstGeom prst="rect">
            <a:avLst/>
          </a:prstGeom>
        </p:spPr>
      </p:pic>
      <p:pic>
        <p:nvPicPr>
          <p:cNvPr id="18" name="Immagine 1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477" y="6431175"/>
            <a:ext cx="360000" cy="360000"/>
          </a:xfrm>
          <a:prstGeom prst="rect">
            <a:avLst/>
          </a:prstGeom>
        </p:spPr>
      </p:pic>
      <p:pic>
        <p:nvPicPr>
          <p:cNvPr id="19" name="Immagine 18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4651" y="6431175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54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36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575"/>
          <p:cNvSpPr/>
          <p:nvPr/>
        </p:nvSpPr>
        <p:spPr>
          <a:xfrm>
            <a:off x="6166059" y="948642"/>
            <a:ext cx="69312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4289" rIns="34289">
            <a:spAutoFit/>
          </a:bodyPr>
          <a:lstStyle>
            <a:lvl1pPr marL="342900" indent="-342900" algn="ctr">
              <a:defRPr sz="2800">
                <a:solidFill>
                  <a:srgbClr val="FF00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 sz="3000" u="sng" dirty="0">
              <a:solidFill>
                <a:srgbClr val="00B0F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2" name="Shape 575"/>
          <p:cNvSpPr/>
          <p:nvPr/>
        </p:nvSpPr>
        <p:spPr>
          <a:xfrm>
            <a:off x="6061186" y="998732"/>
            <a:ext cx="69312" cy="392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4289" rIns="34289">
            <a:spAutoFit/>
          </a:bodyPr>
          <a:lstStyle>
            <a:lvl1pPr marL="342900" indent="-342900" algn="ctr">
              <a:defRPr sz="2800">
                <a:solidFill>
                  <a:srgbClr val="FF00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 sz="1950" dirty="0">
              <a:latin typeface="Arial Rounded MT Bold" panose="020F0704030504030204" pitchFamily="34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207264" y="10428"/>
            <a:ext cx="11693213" cy="707886"/>
          </a:xfrm>
          <a:prstGeom prst="rect">
            <a:avLst/>
          </a:prstGeom>
          <a:solidFill>
            <a:srgbClr val="A78E5A"/>
          </a:solidFill>
        </p:spPr>
        <p:txBody>
          <a:bodyPr wrap="square" rtlCol="0">
            <a:spAutoFit/>
          </a:bodyPr>
          <a:lstStyle/>
          <a:p>
            <a:pPr lvl="2" algn="ctr"/>
            <a:r>
              <a:rPr lang="it-IT" sz="4000" b="1" dirty="0">
                <a:solidFill>
                  <a:srgbClr val="0C263F"/>
                </a:solidFill>
                <a:latin typeface="Broadway" panose="04040905080B02020502" pitchFamily="82" charset="0"/>
              </a:rPr>
              <a:t>Progetto Centenario </a:t>
            </a:r>
            <a:r>
              <a:rPr lang="it-IT" sz="4000" dirty="0">
                <a:solidFill>
                  <a:srgbClr val="E7E6E6"/>
                </a:solidFill>
                <a:latin typeface="Broadway" panose="04040905080B02020502" pitchFamily="82" charset="0"/>
              </a:rPr>
              <a:t>AM</a:t>
            </a:r>
            <a:endParaRPr lang="it-IT" sz="4000" i="1" dirty="0">
              <a:solidFill>
                <a:srgbClr val="E7E6E6"/>
              </a:solidFill>
            </a:endParaRPr>
          </a:p>
        </p:txBody>
      </p:sp>
      <p:sp>
        <p:nvSpPr>
          <p:cNvPr id="21" name="Google Shape;289;p46">
            <a:extLst>
              <a:ext uri="{FF2B5EF4-FFF2-40B4-BE49-F238E27FC236}">
                <a16:creationId xmlns:a16="http://schemas.microsoft.com/office/drawing/2014/main" id="{53AE1CE9-3341-CD42-8570-2806405648A9}"/>
              </a:ext>
            </a:extLst>
          </p:cNvPr>
          <p:cNvSpPr txBox="1"/>
          <p:nvPr/>
        </p:nvSpPr>
        <p:spPr>
          <a:xfrm>
            <a:off x="4922306" y="703687"/>
            <a:ext cx="6978171" cy="584775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3200" i="1">
                <a:solidFill>
                  <a:srgbClr val="1A3650"/>
                </a:solidFill>
                <a:latin typeface="Britannic Bold" panose="020B0903060703020204" pitchFamily="34" charset="0"/>
              </a:defRPr>
            </a:lvl1pPr>
          </a:lstStyle>
          <a:p>
            <a:r>
              <a:rPr lang="it-IT" dirty="0">
                <a:sym typeface="Federo"/>
              </a:rPr>
              <a:t>Moneta</a:t>
            </a:r>
          </a:p>
        </p:txBody>
      </p:sp>
      <p:sp>
        <p:nvSpPr>
          <p:cNvPr id="17" name="Rettangolo 16"/>
          <p:cNvSpPr/>
          <p:nvPr/>
        </p:nvSpPr>
        <p:spPr>
          <a:xfrm>
            <a:off x="684937" y="2644461"/>
            <a:ext cx="1083945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  <a:defRPr/>
            </a:pPr>
            <a:r>
              <a:rPr lang="it-IT" sz="32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Definito accordo con Istituto Poligrafico per realizzare 3 milioni di pezzi della moneta da 2 euro a corso legale</a:t>
            </a:r>
          </a:p>
          <a:p>
            <a:pPr marL="457200" indent="-457200">
              <a:buFont typeface="Wingdings" panose="05000000000000000000" pitchFamily="2" charset="2"/>
              <a:buChar char="Ø"/>
              <a:defRPr/>
            </a:pPr>
            <a:endParaRPr lang="it-IT" sz="3200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pPr marL="457200" indent="-457200">
              <a:buFont typeface="Wingdings" panose="05000000000000000000" pitchFamily="2" charset="2"/>
              <a:buChar char="Ø"/>
              <a:defRPr/>
            </a:pPr>
            <a:r>
              <a:rPr lang="it-IT" sz="32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Uscita numismatica dedicata ai collezionisti</a:t>
            </a:r>
            <a:endParaRPr lang="it-IT" sz="3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16" name="Immagine 1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564" y="6413175"/>
            <a:ext cx="396000" cy="396000"/>
          </a:xfrm>
          <a:prstGeom prst="rect">
            <a:avLst/>
          </a:prstGeom>
        </p:spPr>
      </p:pic>
      <p:pic>
        <p:nvPicPr>
          <p:cNvPr id="18" name="Immagine 1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477" y="6431175"/>
            <a:ext cx="360000" cy="360000"/>
          </a:xfrm>
          <a:prstGeom prst="rect">
            <a:avLst/>
          </a:prstGeom>
        </p:spPr>
      </p:pic>
      <p:pic>
        <p:nvPicPr>
          <p:cNvPr id="19" name="Immagine 18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4651" y="6431175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22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36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575"/>
          <p:cNvSpPr/>
          <p:nvPr/>
        </p:nvSpPr>
        <p:spPr>
          <a:xfrm>
            <a:off x="6166059" y="948642"/>
            <a:ext cx="69312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4289" rIns="34289">
            <a:spAutoFit/>
          </a:bodyPr>
          <a:lstStyle>
            <a:lvl1pPr marL="342900" indent="-342900" algn="ctr">
              <a:defRPr sz="2800">
                <a:solidFill>
                  <a:srgbClr val="FF00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 sz="3000" u="sng" dirty="0">
              <a:solidFill>
                <a:srgbClr val="00B0F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2" name="Shape 575"/>
          <p:cNvSpPr/>
          <p:nvPr/>
        </p:nvSpPr>
        <p:spPr>
          <a:xfrm>
            <a:off x="6061186" y="998732"/>
            <a:ext cx="69312" cy="392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4289" rIns="34289">
            <a:spAutoFit/>
          </a:bodyPr>
          <a:lstStyle>
            <a:lvl1pPr marL="342900" indent="-342900" algn="ctr">
              <a:defRPr sz="2800">
                <a:solidFill>
                  <a:srgbClr val="FF00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 sz="1950" dirty="0">
              <a:latin typeface="Arial Rounded MT Bold" panose="020F0704030504030204" pitchFamily="34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207264" y="10428"/>
            <a:ext cx="11693213" cy="707886"/>
          </a:xfrm>
          <a:prstGeom prst="rect">
            <a:avLst/>
          </a:prstGeom>
          <a:solidFill>
            <a:srgbClr val="A78E5A"/>
          </a:solidFill>
        </p:spPr>
        <p:txBody>
          <a:bodyPr wrap="square" rtlCol="0">
            <a:spAutoFit/>
          </a:bodyPr>
          <a:lstStyle/>
          <a:p>
            <a:pPr lvl="2" algn="ctr"/>
            <a:r>
              <a:rPr lang="it-IT" sz="4000" b="1" dirty="0">
                <a:solidFill>
                  <a:srgbClr val="0C263F"/>
                </a:solidFill>
                <a:latin typeface="Broadway" panose="04040905080B02020502" pitchFamily="82" charset="0"/>
              </a:rPr>
              <a:t>Progetto Centenario </a:t>
            </a:r>
            <a:r>
              <a:rPr lang="it-IT" sz="4000" dirty="0">
                <a:solidFill>
                  <a:srgbClr val="E7E6E6"/>
                </a:solidFill>
                <a:latin typeface="Broadway" panose="04040905080B02020502" pitchFamily="82" charset="0"/>
              </a:rPr>
              <a:t>AM</a:t>
            </a:r>
            <a:endParaRPr lang="it-IT" sz="4000" i="1" dirty="0">
              <a:solidFill>
                <a:srgbClr val="E7E6E6"/>
              </a:solidFill>
            </a:endParaRPr>
          </a:p>
        </p:txBody>
      </p:sp>
      <p:sp>
        <p:nvSpPr>
          <p:cNvPr id="21" name="Google Shape;289;p46">
            <a:extLst>
              <a:ext uri="{FF2B5EF4-FFF2-40B4-BE49-F238E27FC236}">
                <a16:creationId xmlns:a16="http://schemas.microsoft.com/office/drawing/2014/main" id="{53AE1CE9-3341-CD42-8570-2806405648A9}"/>
              </a:ext>
            </a:extLst>
          </p:cNvPr>
          <p:cNvSpPr txBox="1"/>
          <p:nvPr/>
        </p:nvSpPr>
        <p:spPr>
          <a:xfrm>
            <a:off x="4922306" y="703687"/>
            <a:ext cx="6978171" cy="584775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3200" i="1">
                <a:solidFill>
                  <a:srgbClr val="1A3650"/>
                </a:solidFill>
                <a:latin typeface="Britannic Bold" panose="020B0903060703020204" pitchFamily="34" charset="0"/>
              </a:defRPr>
            </a:lvl1pPr>
          </a:lstStyle>
          <a:p>
            <a:r>
              <a:rPr lang="it-IT" dirty="0">
                <a:sym typeface="Federo"/>
              </a:rPr>
              <a:t>Francobollo</a:t>
            </a:r>
          </a:p>
        </p:txBody>
      </p:sp>
      <p:sp>
        <p:nvSpPr>
          <p:cNvPr id="17" name="Rettangolo 16"/>
          <p:cNvSpPr/>
          <p:nvPr/>
        </p:nvSpPr>
        <p:spPr>
          <a:xfrm>
            <a:off x="684937" y="1905506"/>
            <a:ext cx="1083945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  <a:defRPr/>
            </a:pPr>
            <a:r>
              <a:rPr lang="it-IT" sz="3200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Realizzazione Francobollo Centenario AM e sestina di francobolli con velivoli rappresentativi</a:t>
            </a:r>
          </a:p>
          <a:p>
            <a:pPr marL="457200" indent="-457200">
              <a:buFont typeface="Wingdings" panose="05000000000000000000" pitchFamily="2" charset="2"/>
              <a:buChar char="Ø"/>
              <a:defRPr/>
            </a:pPr>
            <a:endParaRPr lang="it-IT" sz="3200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pPr marL="457200" indent="-457200">
              <a:buFont typeface="Wingdings" panose="05000000000000000000" pitchFamily="2" charset="2"/>
              <a:buChar char="Ø"/>
              <a:defRPr/>
            </a:pPr>
            <a:r>
              <a:rPr lang="it-IT" sz="32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Annullo con cartoline dedicate a tale ricorrenza e folder celebrativo.</a:t>
            </a:r>
          </a:p>
          <a:p>
            <a:pPr>
              <a:defRPr/>
            </a:pPr>
            <a:endParaRPr lang="it-IT" sz="3200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16" name="Immagine 1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564" y="6413175"/>
            <a:ext cx="396000" cy="396000"/>
          </a:xfrm>
          <a:prstGeom prst="rect">
            <a:avLst/>
          </a:prstGeom>
        </p:spPr>
      </p:pic>
      <p:pic>
        <p:nvPicPr>
          <p:cNvPr id="18" name="Immagine 1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477" y="6431175"/>
            <a:ext cx="360000" cy="360000"/>
          </a:xfrm>
          <a:prstGeom prst="rect">
            <a:avLst/>
          </a:prstGeom>
        </p:spPr>
      </p:pic>
      <p:pic>
        <p:nvPicPr>
          <p:cNvPr id="19" name="Immagine 18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4651" y="6431175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613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36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575"/>
          <p:cNvSpPr/>
          <p:nvPr/>
        </p:nvSpPr>
        <p:spPr>
          <a:xfrm>
            <a:off x="6166059" y="948642"/>
            <a:ext cx="69312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4289" rIns="34289">
            <a:spAutoFit/>
          </a:bodyPr>
          <a:lstStyle>
            <a:lvl1pPr marL="342900" indent="-342900" algn="ctr">
              <a:defRPr sz="2800">
                <a:solidFill>
                  <a:srgbClr val="FF00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 sz="3000" u="sng" dirty="0">
              <a:solidFill>
                <a:srgbClr val="00B0F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2" name="Shape 575"/>
          <p:cNvSpPr/>
          <p:nvPr/>
        </p:nvSpPr>
        <p:spPr>
          <a:xfrm>
            <a:off x="6061186" y="998732"/>
            <a:ext cx="69312" cy="392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4289" rIns="34289">
            <a:spAutoFit/>
          </a:bodyPr>
          <a:lstStyle>
            <a:lvl1pPr marL="342900" indent="-342900" algn="ctr">
              <a:defRPr sz="2800">
                <a:solidFill>
                  <a:srgbClr val="FF00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 sz="1950" dirty="0">
              <a:latin typeface="Arial Rounded MT Bold" panose="020F0704030504030204" pitchFamily="34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207264" y="10428"/>
            <a:ext cx="11693213" cy="707886"/>
          </a:xfrm>
          <a:prstGeom prst="rect">
            <a:avLst/>
          </a:prstGeom>
          <a:solidFill>
            <a:srgbClr val="A78E5A"/>
          </a:solidFill>
        </p:spPr>
        <p:txBody>
          <a:bodyPr wrap="square" rtlCol="0">
            <a:spAutoFit/>
          </a:bodyPr>
          <a:lstStyle/>
          <a:p>
            <a:pPr lvl="2" algn="ctr"/>
            <a:r>
              <a:rPr lang="it-IT" sz="4000" b="1" dirty="0">
                <a:solidFill>
                  <a:srgbClr val="0C263F"/>
                </a:solidFill>
                <a:latin typeface="Broadway" panose="04040905080B02020502" pitchFamily="82" charset="0"/>
              </a:rPr>
              <a:t>Progetto Centenario </a:t>
            </a:r>
            <a:r>
              <a:rPr lang="it-IT" sz="4000" dirty="0">
                <a:solidFill>
                  <a:srgbClr val="E7E6E6"/>
                </a:solidFill>
                <a:latin typeface="Broadway" panose="04040905080B02020502" pitchFamily="82" charset="0"/>
              </a:rPr>
              <a:t>AM</a:t>
            </a:r>
            <a:endParaRPr lang="it-IT" sz="4000" i="1" dirty="0">
              <a:solidFill>
                <a:srgbClr val="E7E6E6"/>
              </a:solidFill>
            </a:endParaRPr>
          </a:p>
        </p:txBody>
      </p:sp>
      <p:sp>
        <p:nvSpPr>
          <p:cNvPr id="21" name="Google Shape;289;p46">
            <a:extLst>
              <a:ext uri="{FF2B5EF4-FFF2-40B4-BE49-F238E27FC236}">
                <a16:creationId xmlns:a16="http://schemas.microsoft.com/office/drawing/2014/main" id="{53AE1CE9-3341-CD42-8570-2806405648A9}"/>
              </a:ext>
            </a:extLst>
          </p:cNvPr>
          <p:cNvSpPr txBox="1"/>
          <p:nvPr/>
        </p:nvSpPr>
        <p:spPr>
          <a:xfrm>
            <a:off x="4922306" y="703687"/>
            <a:ext cx="6978171" cy="584775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3200" i="1">
                <a:solidFill>
                  <a:srgbClr val="1A3650"/>
                </a:solidFill>
                <a:latin typeface="Britannic Bold" panose="020B0903060703020204" pitchFamily="34" charset="0"/>
              </a:defRPr>
            </a:lvl1pPr>
          </a:lstStyle>
          <a:p>
            <a:r>
              <a:rPr lang="it-IT" dirty="0">
                <a:sym typeface="Federo"/>
              </a:rPr>
              <a:t>Oggettistica</a:t>
            </a:r>
          </a:p>
        </p:txBody>
      </p:sp>
      <p:sp>
        <p:nvSpPr>
          <p:cNvPr id="17" name="Rettangolo 16"/>
          <p:cNvSpPr/>
          <p:nvPr/>
        </p:nvSpPr>
        <p:spPr>
          <a:xfrm>
            <a:off x="684937" y="1767128"/>
            <a:ext cx="10839450" cy="4031873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  <a:defRPr/>
            </a:pPr>
            <a:r>
              <a:rPr lang="it-IT" sz="32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Gamma di gadget promozionali, con il logo Centenario, per un pubblico di adulti e bambini</a:t>
            </a:r>
          </a:p>
          <a:p>
            <a:pPr marL="457200" indent="-457200">
              <a:buFont typeface="Wingdings" panose="05000000000000000000" pitchFamily="2" charset="2"/>
              <a:buChar char="Ø"/>
              <a:defRPr/>
            </a:pPr>
            <a:endParaRPr lang="it-IT" sz="3200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pPr marL="457200" indent="-457200">
              <a:buFont typeface="Wingdings" panose="05000000000000000000" pitchFamily="2" charset="2"/>
              <a:buChar char="Ø"/>
              <a:defRPr/>
            </a:pPr>
            <a:r>
              <a:rPr lang="it-IT" sz="32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Affiancare ai gadget individuati quelli legati alla mascotte AM</a:t>
            </a:r>
          </a:p>
          <a:p>
            <a:pPr marL="457200" indent="-457200">
              <a:buFont typeface="Wingdings" panose="05000000000000000000" pitchFamily="2" charset="2"/>
              <a:buChar char="Ø"/>
              <a:defRPr/>
            </a:pPr>
            <a:endParaRPr lang="it-IT" sz="3200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pPr marL="457200" indent="-457200">
              <a:buFont typeface="Wingdings" panose="05000000000000000000" pitchFamily="2" charset="2"/>
              <a:buChar char="Ø"/>
              <a:defRPr/>
            </a:pPr>
            <a:r>
              <a:rPr lang="it-IT" sz="32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Utilizzo fusione materiale metallico aeronautico per alcuni gadget di rappresentanza</a:t>
            </a:r>
          </a:p>
          <a:p>
            <a:pPr marL="457200" indent="-457200">
              <a:buFont typeface="Wingdings" panose="05000000000000000000" pitchFamily="2" charset="2"/>
              <a:buChar char="Ø"/>
              <a:defRPr/>
            </a:pPr>
            <a:endParaRPr lang="it-IT" sz="3200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16" name="Immagine 1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564" y="6413175"/>
            <a:ext cx="396000" cy="396000"/>
          </a:xfrm>
          <a:prstGeom prst="rect">
            <a:avLst/>
          </a:prstGeom>
        </p:spPr>
      </p:pic>
      <p:pic>
        <p:nvPicPr>
          <p:cNvPr id="18" name="Immagine 1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477" y="6431175"/>
            <a:ext cx="360000" cy="360000"/>
          </a:xfrm>
          <a:prstGeom prst="rect">
            <a:avLst/>
          </a:prstGeom>
        </p:spPr>
      </p:pic>
      <p:pic>
        <p:nvPicPr>
          <p:cNvPr id="19" name="Immagine 18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4651" y="6431175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927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36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575"/>
          <p:cNvSpPr/>
          <p:nvPr/>
        </p:nvSpPr>
        <p:spPr>
          <a:xfrm>
            <a:off x="6166059" y="948642"/>
            <a:ext cx="69312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4289" rIns="34289">
            <a:spAutoFit/>
          </a:bodyPr>
          <a:lstStyle>
            <a:lvl1pPr marL="342900" indent="-342900" algn="ctr">
              <a:defRPr sz="2800">
                <a:solidFill>
                  <a:srgbClr val="FF00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 sz="3000" u="sng" dirty="0">
              <a:solidFill>
                <a:srgbClr val="00B0F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2" name="Shape 575"/>
          <p:cNvSpPr/>
          <p:nvPr/>
        </p:nvSpPr>
        <p:spPr>
          <a:xfrm>
            <a:off x="6061186" y="998732"/>
            <a:ext cx="69312" cy="392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4289" rIns="34289">
            <a:spAutoFit/>
          </a:bodyPr>
          <a:lstStyle>
            <a:lvl1pPr marL="342900" indent="-342900" algn="ctr">
              <a:defRPr sz="2800">
                <a:solidFill>
                  <a:srgbClr val="FF00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 sz="1950" dirty="0">
              <a:latin typeface="Arial Rounded MT Bold" panose="020F0704030504030204" pitchFamily="34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207264" y="10428"/>
            <a:ext cx="11693213" cy="707886"/>
          </a:xfrm>
          <a:prstGeom prst="rect">
            <a:avLst/>
          </a:prstGeom>
          <a:solidFill>
            <a:srgbClr val="A78E5A"/>
          </a:solidFill>
        </p:spPr>
        <p:txBody>
          <a:bodyPr wrap="square" rtlCol="0">
            <a:spAutoFit/>
          </a:bodyPr>
          <a:lstStyle/>
          <a:p>
            <a:pPr lvl="2" algn="ctr"/>
            <a:r>
              <a:rPr lang="it-IT" sz="4000" b="1" dirty="0">
                <a:solidFill>
                  <a:srgbClr val="0C263F"/>
                </a:solidFill>
                <a:latin typeface="Broadway" panose="04040905080B02020502" pitchFamily="82" charset="0"/>
              </a:rPr>
              <a:t>Progetto Centenario </a:t>
            </a:r>
            <a:r>
              <a:rPr lang="it-IT" sz="4000" dirty="0">
                <a:solidFill>
                  <a:srgbClr val="E7E6E6"/>
                </a:solidFill>
                <a:latin typeface="Broadway" panose="04040905080B02020502" pitchFamily="82" charset="0"/>
              </a:rPr>
              <a:t>AM</a:t>
            </a:r>
            <a:endParaRPr lang="it-IT" sz="4000" i="1" dirty="0">
              <a:solidFill>
                <a:srgbClr val="E7E6E6"/>
              </a:solidFill>
            </a:endParaRPr>
          </a:p>
        </p:txBody>
      </p:sp>
      <p:sp>
        <p:nvSpPr>
          <p:cNvPr id="21" name="Google Shape;289;p46">
            <a:extLst>
              <a:ext uri="{FF2B5EF4-FFF2-40B4-BE49-F238E27FC236}">
                <a16:creationId xmlns:a16="http://schemas.microsoft.com/office/drawing/2014/main" id="{53AE1CE9-3341-CD42-8570-2806405648A9}"/>
              </a:ext>
            </a:extLst>
          </p:cNvPr>
          <p:cNvSpPr txBox="1"/>
          <p:nvPr/>
        </p:nvSpPr>
        <p:spPr>
          <a:xfrm>
            <a:off x="4922306" y="703687"/>
            <a:ext cx="6978171" cy="584775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3200" i="1">
                <a:solidFill>
                  <a:srgbClr val="1A3650"/>
                </a:solidFill>
                <a:latin typeface="Britannic Bold" panose="020B0903060703020204" pitchFamily="34" charset="0"/>
              </a:defRPr>
            </a:lvl1pPr>
          </a:lstStyle>
          <a:p>
            <a:r>
              <a:rPr lang="it-IT" dirty="0">
                <a:sym typeface="Federo"/>
              </a:rPr>
              <a:t>Guinness Primati</a:t>
            </a:r>
          </a:p>
        </p:txBody>
      </p:sp>
      <p:sp>
        <p:nvSpPr>
          <p:cNvPr id="17" name="Rettangolo 16"/>
          <p:cNvSpPr/>
          <p:nvPr/>
        </p:nvSpPr>
        <p:spPr>
          <a:xfrm>
            <a:off x="684937" y="1964855"/>
            <a:ext cx="10839450" cy="501675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32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OBIETTIVO</a:t>
            </a:r>
          </a:p>
          <a:p>
            <a:pPr>
              <a:defRPr/>
            </a:pPr>
            <a:endParaRPr lang="it-IT" sz="3200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pPr marL="457200" indent="-457200">
              <a:buFont typeface="Wingdings" panose="05000000000000000000" pitchFamily="2" charset="2"/>
              <a:buChar char="Ø"/>
              <a:defRPr/>
            </a:pPr>
            <a:r>
              <a:rPr lang="it-IT" sz="32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progetto mirato ad iscrivere l’Aeronautica Militare nel Guinness dei Primati (Tricolore più lungo e pattuglia acrobatica più numerosa)</a:t>
            </a:r>
          </a:p>
          <a:p>
            <a:pPr marL="457200" indent="-457200">
              <a:buFont typeface="Wingdings" panose="05000000000000000000" pitchFamily="2" charset="2"/>
              <a:buChar char="Ø"/>
              <a:defRPr/>
            </a:pPr>
            <a:endParaRPr lang="it-IT" sz="3200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pPr marL="457200" indent="-457200">
              <a:buFont typeface="Wingdings" panose="05000000000000000000" pitchFamily="2" charset="2"/>
              <a:buChar char="Ø"/>
              <a:defRPr/>
            </a:pPr>
            <a:r>
              <a:rPr lang="it-IT" sz="32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Supporto primato lancio in apnea di Danilo Callegari (DMAX sport estremi)</a:t>
            </a:r>
          </a:p>
          <a:p>
            <a:pPr marL="457200" indent="-457200">
              <a:buFont typeface="Wingdings" panose="05000000000000000000" pitchFamily="2" charset="2"/>
              <a:buChar char="Ø"/>
              <a:defRPr/>
            </a:pPr>
            <a:endParaRPr lang="it-IT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pPr algn="just">
              <a:defRPr/>
            </a:pPr>
            <a:endParaRPr lang="it-IT" sz="3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16" name="Immagine 1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564" y="6413175"/>
            <a:ext cx="396000" cy="396000"/>
          </a:xfrm>
          <a:prstGeom prst="rect">
            <a:avLst/>
          </a:prstGeom>
        </p:spPr>
      </p:pic>
      <p:pic>
        <p:nvPicPr>
          <p:cNvPr id="18" name="Immagine 1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477" y="6431175"/>
            <a:ext cx="360000" cy="360000"/>
          </a:xfrm>
          <a:prstGeom prst="rect">
            <a:avLst/>
          </a:prstGeom>
        </p:spPr>
      </p:pic>
      <p:pic>
        <p:nvPicPr>
          <p:cNvPr id="19" name="Immagine 18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4651" y="6431175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51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36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575"/>
          <p:cNvSpPr/>
          <p:nvPr/>
        </p:nvSpPr>
        <p:spPr>
          <a:xfrm>
            <a:off x="6166059" y="948642"/>
            <a:ext cx="69312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4289" rIns="34289">
            <a:spAutoFit/>
          </a:bodyPr>
          <a:lstStyle>
            <a:lvl1pPr marL="342900" indent="-342900" algn="ctr">
              <a:defRPr sz="2800">
                <a:solidFill>
                  <a:srgbClr val="FF00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 sz="3000" u="sng" dirty="0">
              <a:solidFill>
                <a:srgbClr val="00B0F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2" name="Shape 575"/>
          <p:cNvSpPr/>
          <p:nvPr/>
        </p:nvSpPr>
        <p:spPr>
          <a:xfrm>
            <a:off x="6061186" y="998732"/>
            <a:ext cx="69312" cy="392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4289" rIns="34289">
            <a:spAutoFit/>
          </a:bodyPr>
          <a:lstStyle>
            <a:lvl1pPr marL="342900" indent="-342900" algn="ctr">
              <a:defRPr sz="2800">
                <a:solidFill>
                  <a:srgbClr val="FF00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 sz="1950" dirty="0">
              <a:latin typeface="Arial Rounded MT Bold" panose="020F0704030504030204" pitchFamily="34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207264" y="10428"/>
            <a:ext cx="11693213" cy="707886"/>
          </a:xfrm>
          <a:prstGeom prst="rect">
            <a:avLst/>
          </a:prstGeom>
          <a:solidFill>
            <a:srgbClr val="A78E5A"/>
          </a:solidFill>
        </p:spPr>
        <p:txBody>
          <a:bodyPr wrap="square" rtlCol="0">
            <a:spAutoFit/>
          </a:bodyPr>
          <a:lstStyle/>
          <a:p>
            <a:pPr lvl="2" algn="ctr"/>
            <a:r>
              <a:rPr lang="it-IT" sz="4000" b="1" dirty="0">
                <a:solidFill>
                  <a:srgbClr val="0C263F"/>
                </a:solidFill>
                <a:latin typeface="Broadway" panose="04040905080B02020502" pitchFamily="82" charset="0"/>
              </a:rPr>
              <a:t>Progetto Centenario </a:t>
            </a:r>
            <a:r>
              <a:rPr lang="it-IT" sz="4000" dirty="0">
                <a:solidFill>
                  <a:srgbClr val="E7E6E6"/>
                </a:solidFill>
                <a:latin typeface="Broadway" panose="04040905080B02020502" pitchFamily="82" charset="0"/>
              </a:rPr>
              <a:t>AM</a:t>
            </a:r>
            <a:endParaRPr lang="it-IT" sz="4000" i="1" dirty="0">
              <a:solidFill>
                <a:srgbClr val="E7E6E6"/>
              </a:solidFill>
            </a:endParaRPr>
          </a:p>
        </p:txBody>
      </p:sp>
      <p:sp>
        <p:nvSpPr>
          <p:cNvPr id="21" name="Google Shape;289;p46">
            <a:extLst>
              <a:ext uri="{FF2B5EF4-FFF2-40B4-BE49-F238E27FC236}">
                <a16:creationId xmlns:a16="http://schemas.microsoft.com/office/drawing/2014/main" id="{53AE1CE9-3341-CD42-8570-2806405648A9}"/>
              </a:ext>
            </a:extLst>
          </p:cNvPr>
          <p:cNvSpPr txBox="1"/>
          <p:nvPr/>
        </p:nvSpPr>
        <p:spPr>
          <a:xfrm>
            <a:off x="4922306" y="703687"/>
            <a:ext cx="6978171" cy="584775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3200" i="1">
                <a:solidFill>
                  <a:srgbClr val="1A3650"/>
                </a:solidFill>
                <a:latin typeface="Britannic Bold" panose="020B0903060703020204" pitchFamily="34" charset="0"/>
              </a:defRPr>
            </a:lvl1pPr>
          </a:lstStyle>
          <a:p>
            <a:r>
              <a:rPr lang="it-IT" dirty="0">
                <a:sym typeface="Federo"/>
              </a:rPr>
              <a:t>Beneficenza</a:t>
            </a:r>
          </a:p>
        </p:txBody>
      </p:sp>
      <p:sp>
        <p:nvSpPr>
          <p:cNvPr id="17" name="Rettangolo 16"/>
          <p:cNvSpPr/>
          <p:nvPr/>
        </p:nvSpPr>
        <p:spPr>
          <a:xfrm>
            <a:off x="684937" y="2020212"/>
            <a:ext cx="1083945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  <a:defRPr/>
            </a:pPr>
            <a:endParaRPr lang="it-IT" sz="3200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pPr marL="457200" indent="-457200">
              <a:buFont typeface="Wingdings" panose="05000000000000000000" pitchFamily="2" charset="2"/>
              <a:buChar char="Ø"/>
              <a:defRPr/>
            </a:pPr>
            <a:r>
              <a:rPr lang="it-IT" sz="32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In via di definizione un Progetto di beneficenza legato al 100° Anniversario AM</a:t>
            </a:r>
          </a:p>
          <a:p>
            <a:pPr marL="457200" indent="-457200">
              <a:buFont typeface="Wingdings" panose="05000000000000000000" pitchFamily="2" charset="2"/>
              <a:buChar char="Ø"/>
              <a:defRPr/>
            </a:pPr>
            <a:endParaRPr lang="it-IT" sz="3200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pPr>
              <a:defRPr/>
            </a:pPr>
            <a:r>
              <a:rPr lang="it-IT" sz="32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(In analogia al recente Progetto benefico UN DONO DAL CIELO)</a:t>
            </a:r>
          </a:p>
        </p:txBody>
      </p:sp>
      <p:pic>
        <p:nvPicPr>
          <p:cNvPr id="16" name="Immagine 1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564" y="6413175"/>
            <a:ext cx="396000" cy="396000"/>
          </a:xfrm>
          <a:prstGeom prst="rect">
            <a:avLst/>
          </a:prstGeom>
        </p:spPr>
      </p:pic>
      <p:pic>
        <p:nvPicPr>
          <p:cNvPr id="18" name="Immagine 1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477" y="6431175"/>
            <a:ext cx="360000" cy="360000"/>
          </a:xfrm>
          <a:prstGeom prst="rect">
            <a:avLst/>
          </a:prstGeom>
        </p:spPr>
      </p:pic>
      <p:pic>
        <p:nvPicPr>
          <p:cNvPr id="19" name="Immagine 18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4651" y="6431175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28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36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575"/>
          <p:cNvSpPr/>
          <p:nvPr/>
        </p:nvSpPr>
        <p:spPr>
          <a:xfrm>
            <a:off x="6166059" y="948642"/>
            <a:ext cx="69312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4289" rIns="34289">
            <a:spAutoFit/>
          </a:bodyPr>
          <a:lstStyle>
            <a:lvl1pPr marL="342900" indent="-342900" algn="ctr">
              <a:defRPr sz="2800">
                <a:solidFill>
                  <a:srgbClr val="FF00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 sz="3000" u="sng" dirty="0">
              <a:solidFill>
                <a:srgbClr val="00B0F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2" name="Shape 575"/>
          <p:cNvSpPr/>
          <p:nvPr/>
        </p:nvSpPr>
        <p:spPr>
          <a:xfrm>
            <a:off x="6061186" y="998732"/>
            <a:ext cx="69312" cy="392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4289" rIns="34289">
            <a:spAutoFit/>
          </a:bodyPr>
          <a:lstStyle>
            <a:lvl1pPr marL="342900" indent="-342900" algn="ctr">
              <a:defRPr sz="2800">
                <a:solidFill>
                  <a:srgbClr val="FF00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 sz="1950" dirty="0">
              <a:latin typeface="Arial Rounded MT Bold" panose="020F0704030504030204" pitchFamily="34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207264" y="10428"/>
            <a:ext cx="11693213" cy="707886"/>
          </a:xfrm>
          <a:prstGeom prst="rect">
            <a:avLst/>
          </a:prstGeom>
          <a:solidFill>
            <a:srgbClr val="A78E5A"/>
          </a:solidFill>
        </p:spPr>
        <p:txBody>
          <a:bodyPr wrap="square" rtlCol="0">
            <a:spAutoFit/>
          </a:bodyPr>
          <a:lstStyle/>
          <a:p>
            <a:pPr lvl="2" algn="ctr"/>
            <a:r>
              <a:rPr lang="it-IT" sz="4000" b="1" dirty="0">
                <a:solidFill>
                  <a:srgbClr val="0C263F"/>
                </a:solidFill>
                <a:latin typeface="Broadway" panose="04040905080B02020502" pitchFamily="82" charset="0"/>
              </a:rPr>
              <a:t>Progetto Centenario </a:t>
            </a:r>
            <a:r>
              <a:rPr lang="it-IT" sz="4000" dirty="0">
                <a:solidFill>
                  <a:srgbClr val="E7E6E6"/>
                </a:solidFill>
                <a:latin typeface="Broadway" panose="04040905080B02020502" pitchFamily="82" charset="0"/>
              </a:rPr>
              <a:t>AM</a:t>
            </a:r>
            <a:endParaRPr lang="it-IT" sz="4000" i="1" dirty="0">
              <a:solidFill>
                <a:srgbClr val="E7E6E6"/>
              </a:solidFill>
            </a:endParaRPr>
          </a:p>
        </p:txBody>
      </p:sp>
      <p:sp>
        <p:nvSpPr>
          <p:cNvPr id="21" name="Google Shape;289;p46">
            <a:extLst>
              <a:ext uri="{FF2B5EF4-FFF2-40B4-BE49-F238E27FC236}">
                <a16:creationId xmlns:a16="http://schemas.microsoft.com/office/drawing/2014/main" id="{53AE1CE9-3341-CD42-8570-2806405648A9}"/>
              </a:ext>
            </a:extLst>
          </p:cNvPr>
          <p:cNvSpPr txBox="1"/>
          <p:nvPr/>
        </p:nvSpPr>
        <p:spPr>
          <a:xfrm>
            <a:off x="4922306" y="703687"/>
            <a:ext cx="6978171" cy="584775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3200" i="1">
                <a:solidFill>
                  <a:srgbClr val="1A3650"/>
                </a:solidFill>
                <a:latin typeface="Britannic Bold" panose="020B0903060703020204" pitchFamily="34" charset="0"/>
              </a:defRPr>
            </a:lvl1pPr>
          </a:lstStyle>
          <a:p>
            <a:r>
              <a:rPr lang="it-IT" dirty="0">
                <a:sym typeface="Federo"/>
              </a:rPr>
              <a:t>Sponsor</a:t>
            </a:r>
          </a:p>
        </p:txBody>
      </p:sp>
      <p:sp>
        <p:nvSpPr>
          <p:cNvPr id="2" name="Rettangolo 1"/>
          <p:cNvSpPr/>
          <p:nvPr/>
        </p:nvSpPr>
        <p:spPr>
          <a:xfrm>
            <a:off x="623075" y="1550305"/>
            <a:ext cx="10861589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Ø"/>
              <a:defRPr/>
            </a:pPr>
            <a:r>
              <a:rPr lang="it-IT" sz="28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Ricerca e verifica di società che accompagneranno l’AM attraverso il percorso del centenario (Bando di sponsorizzazione a cura di Difesa Servizi </a:t>
            </a:r>
            <a:r>
              <a:rPr lang="it-IT" sz="28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SpA</a:t>
            </a:r>
            <a:r>
              <a:rPr lang="it-IT" sz="28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pubblicato nel 2021)</a:t>
            </a:r>
            <a:endParaRPr lang="it-IT" sz="1000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pPr marL="457200" lvl="0" indent="-457200">
              <a:buFont typeface="Wingdings" panose="05000000000000000000" pitchFamily="2" charset="2"/>
              <a:buChar char="Ø"/>
              <a:defRPr/>
            </a:pPr>
            <a:endParaRPr lang="it-IT" sz="1000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pPr marL="457200" lvl="0" indent="-457200">
              <a:buFont typeface="Wingdings" panose="05000000000000000000" pitchFamily="2" charset="2"/>
              <a:buChar char="Ø"/>
              <a:defRPr/>
            </a:pPr>
            <a:r>
              <a:rPr lang="it-IT" sz="28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Definizione di categorie di partecipazione (es. manifestazioni aeree, eventi sportivi, convegni, conferenze, cerimonie, editoria, calendario AM, materiale promozionale, grandi eventi, Museo AM)</a:t>
            </a:r>
          </a:p>
          <a:p>
            <a:pPr marL="457200" lvl="0" indent="-457200">
              <a:buFont typeface="Wingdings" panose="05000000000000000000" pitchFamily="2" charset="2"/>
              <a:buChar char="Ø"/>
              <a:defRPr/>
            </a:pPr>
            <a:endParaRPr lang="it-IT" sz="1000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pPr marL="457200" lvl="0" indent="-457200">
              <a:buFont typeface="Wingdings" panose="05000000000000000000" pitchFamily="2" charset="2"/>
              <a:buChar char="Ø"/>
              <a:defRPr/>
            </a:pPr>
            <a:r>
              <a:rPr lang="it-IT" sz="28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Classificazione Sponsor in base al livello di contribuzione ( SILVER, GOLD, PLATINUM) con relative prestazioni di visibilità;</a:t>
            </a:r>
          </a:p>
          <a:p>
            <a:pPr marL="457200" lvl="0" indent="-457200">
              <a:buFont typeface="Wingdings" panose="05000000000000000000" pitchFamily="2" charset="2"/>
              <a:buChar char="Ø"/>
              <a:defRPr/>
            </a:pPr>
            <a:endParaRPr lang="it-IT" sz="1000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pPr marL="457200" lvl="0" indent="-457200">
              <a:buFont typeface="Wingdings" panose="05000000000000000000" pitchFamily="2" charset="2"/>
              <a:buChar char="Ø"/>
              <a:defRPr/>
            </a:pPr>
            <a:r>
              <a:rPr lang="it-IT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PRIME CLUB </a:t>
            </a:r>
            <a:r>
              <a:rPr lang="it-IT" sz="28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– i top SPONSOR per settore merceologico in collaborazione con l’AM per iniziative ed eventi a carattere esclusivo.</a:t>
            </a:r>
          </a:p>
        </p:txBody>
      </p:sp>
      <p:pic>
        <p:nvPicPr>
          <p:cNvPr id="16" name="Immagine 1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564" y="6413175"/>
            <a:ext cx="396000" cy="396000"/>
          </a:xfrm>
          <a:prstGeom prst="rect">
            <a:avLst/>
          </a:prstGeom>
        </p:spPr>
      </p:pic>
      <p:pic>
        <p:nvPicPr>
          <p:cNvPr id="17" name="Immagine 1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477" y="6431175"/>
            <a:ext cx="360000" cy="360000"/>
          </a:xfrm>
          <a:prstGeom prst="rect">
            <a:avLst/>
          </a:prstGeom>
        </p:spPr>
      </p:pic>
      <p:pic>
        <p:nvPicPr>
          <p:cNvPr id="18" name="Immagine 17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4651" y="6431175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375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36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93" y="2533960"/>
            <a:ext cx="2184141" cy="2685803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1270" y="1922333"/>
            <a:ext cx="5089666" cy="3909055"/>
          </a:xfrm>
          <a:prstGeom prst="rect">
            <a:avLst/>
          </a:prstGeom>
        </p:spPr>
      </p:pic>
      <p:sp>
        <p:nvSpPr>
          <p:cNvPr id="10" name="Shape 575"/>
          <p:cNvSpPr/>
          <p:nvPr/>
        </p:nvSpPr>
        <p:spPr>
          <a:xfrm>
            <a:off x="6166059" y="948642"/>
            <a:ext cx="69312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4289" rIns="34289">
            <a:spAutoFit/>
          </a:bodyPr>
          <a:lstStyle>
            <a:lvl1pPr marL="342900" indent="-342900" algn="ctr">
              <a:defRPr sz="2800">
                <a:solidFill>
                  <a:srgbClr val="FF00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 sz="3000" u="sng" dirty="0">
              <a:solidFill>
                <a:srgbClr val="00B0F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2" name="Shape 575"/>
          <p:cNvSpPr/>
          <p:nvPr/>
        </p:nvSpPr>
        <p:spPr>
          <a:xfrm>
            <a:off x="6061186" y="998732"/>
            <a:ext cx="69312" cy="392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4289" rIns="34289">
            <a:spAutoFit/>
          </a:bodyPr>
          <a:lstStyle>
            <a:lvl1pPr marL="342900" indent="-342900" algn="ctr">
              <a:defRPr sz="2800">
                <a:solidFill>
                  <a:srgbClr val="FF00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 sz="1950" dirty="0">
              <a:latin typeface="Arial Rounded MT Bold" panose="020F0704030504030204" pitchFamily="34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207264" y="10428"/>
            <a:ext cx="11693213" cy="707886"/>
          </a:xfrm>
          <a:prstGeom prst="rect">
            <a:avLst/>
          </a:prstGeom>
          <a:solidFill>
            <a:srgbClr val="A78E5A"/>
          </a:solidFill>
        </p:spPr>
        <p:txBody>
          <a:bodyPr wrap="square" rtlCol="0">
            <a:spAutoFit/>
          </a:bodyPr>
          <a:lstStyle/>
          <a:p>
            <a:pPr lvl="2" algn="ctr"/>
            <a:r>
              <a:rPr lang="it-IT" sz="4000" b="1" dirty="0">
                <a:solidFill>
                  <a:srgbClr val="0C263F"/>
                </a:solidFill>
                <a:latin typeface="Broadway" panose="04040905080B02020502" pitchFamily="82" charset="0"/>
              </a:rPr>
              <a:t>Progetto Centenario </a:t>
            </a:r>
            <a:r>
              <a:rPr lang="it-IT" sz="4000" dirty="0">
                <a:solidFill>
                  <a:srgbClr val="E7E6E6"/>
                </a:solidFill>
                <a:latin typeface="Broadway" panose="04040905080B02020502" pitchFamily="82" charset="0"/>
              </a:rPr>
              <a:t>AM</a:t>
            </a:r>
            <a:endParaRPr lang="it-IT" sz="4000" i="1" dirty="0">
              <a:solidFill>
                <a:srgbClr val="E7E6E6"/>
              </a:solidFill>
            </a:endParaRPr>
          </a:p>
        </p:txBody>
      </p:sp>
      <p:sp>
        <p:nvSpPr>
          <p:cNvPr id="21" name="Google Shape;289;p46">
            <a:extLst>
              <a:ext uri="{FF2B5EF4-FFF2-40B4-BE49-F238E27FC236}">
                <a16:creationId xmlns:a16="http://schemas.microsoft.com/office/drawing/2014/main" id="{53AE1CE9-3341-CD42-8570-2806405648A9}"/>
              </a:ext>
            </a:extLst>
          </p:cNvPr>
          <p:cNvSpPr txBox="1"/>
          <p:nvPr/>
        </p:nvSpPr>
        <p:spPr>
          <a:xfrm>
            <a:off x="4922306" y="703687"/>
            <a:ext cx="6978171" cy="584775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3200" i="1">
                <a:solidFill>
                  <a:srgbClr val="1A3650"/>
                </a:solidFill>
                <a:latin typeface="Britannic Bold" panose="020B0903060703020204" pitchFamily="34" charset="0"/>
              </a:defRPr>
            </a:lvl1pPr>
          </a:lstStyle>
          <a:p>
            <a:r>
              <a:rPr lang="it-IT" dirty="0">
                <a:sym typeface="Federo"/>
              </a:rPr>
              <a:t>Museo Vigna di Valle</a:t>
            </a:r>
          </a:p>
        </p:txBody>
      </p:sp>
      <p:pic>
        <p:nvPicPr>
          <p:cNvPr id="49" name="Immagine 4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477" y="1411573"/>
            <a:ext cx="8784000" cy="4930578"/>
          </a:xfrm>
          <a:prstGeom prst="rect">
            <a:avLst/>
          </a:prstGeom>
        </p:spPr>
      </p:pic>
      <p:pic>
        <p:nvPicPr>
          <p:cNvPr id="17" name="Immagine 1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564" y="6413175"/>
            <a:ext cx="396000" cy="396000"/>
          </a:xfrm>
          <a:prstGeom prst="rect">
            <a:avLst/>
          </a:prstGeom>
        </p:spPr>
      </p:pic>
      <p:pic>
        <p:nvPicPr>
          <p:cNvPr id="18" name="Immagine 1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477" y="6431175"/>
            <a:ext cx="360000" cy="360000"/>
          </a:xfrm>
          <a:prstGeom prst="rect">
            <a:avLst/>
          </a:prstGeom>
        </p:spPr>
      </p:pic>
      <p:pic>
        <p:nvPicPr>
          <p:cNvPr id="19" name="Immagine 18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4651" y="6431175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026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36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575"/>
          <p:cNvSpPr/>
          <p:nvPr/>
        </p:nvSpPr>
        <p:spPr>
          <a:xfrm>
            <a:off x="6166059" y="948642"/>
            <a:ext cx="69312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4289" rIns="34289">
            <a:spAutoFit/>
          </a:bodyPr>
          <a:lstStyle>
            <a:lvl1pPr marL="342900" indent="-342900" algn="ctr">
              <a:defRPr sz="2800">
                <a:solidFill>
                  <a:srgbClr val="FF00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 sz="3000" u="sng" dirty="0">
              <a:solidFill>
                <a:srgbClr val="00B0F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2" name="Shape 575"/>
          <p:cNvSpPr/>
          <p:nvPr/>
        </p:nvSpPr>
        <p:spPr>
          <a:xfrm>
            <a:off x="6061186" y="998732"/>
            <a:ext cx="69312" cy="392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4289" rIns="34289">
            <a:spAutoFit/>
          </a:bodyPr>
          <a:lstStyle>
            <a:lvl1pPr marL="342900" indent="-342900" algn="ctr">
              <a:defRPr sz="2800">
                <a:solidFill>
                  <a:srgbClr val="FF00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 sz="1950" dirty="0">
              <a:latin typeface="Arial Rounded MT Bold" panose="020F0704030504030204" pitchFamily="34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207264" y="10428"/>
            <a:ext cx="11693213" cy="707886"/>
          </a:xfrm>
          <a:prstGeom prst="rect">
            <a:avLst/>
          </a:prstGeom>
          <a:solidFill>
            <a:srgbClr val="A78E5A"/>
          </a:solidFill>
        </p:spPr>
        <p:txBody>
          <a:bodyPr wrap="square" rtlCol="0">
            <a:spAutoFit/>
          </a:bodyPr>
          <a:lstStyle/>
          <a:p>
            <a:pPr lvl="2" algn="ctr"/>
            <a:r>
              <a:rPr lang="it-IT" sz="4000" b="1" dirty="0">
                <a:solidFill>
                  <a:srgbClr val="0C263F"/>
                </a:solidFill>
                <a:latin typeface="Broadway" panose="04040905080B02020502" pitchFamily="82" charset="0"/>
              </a:rPr>
              <a:t>Comitato Centenario </a:t>
            </a:r>
            <a:r>
              <a:rPr lang="it-IT" sz="4000" dirty="0">
                <a:solidFill>
                  <a:srgbClr val="E7E6E6"/>
                </a:solidFill>
                <a:latin typeface="Broadway" panose="04040905080B02020502" pitchFamily="82" charset="0"/>
              </a:rPr>
              <a:t>AM</a:t>
            </a:r>
            <a:endParaRPr lang="it-IT" sz="4000" i="1" dirty="0">
              <a:solidFill>
                <a:srgbClr val="E7E6E6"/>
              </a:solidFill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4025" y="1852613"/>
            <a:ext cx="3663950" cy="3281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674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36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575"/>
          <p:cNvSpPr/>
          <p:nvPr/>
        </p:nvSpPr>
        <p:spPr>
          <a:xfrm>
            <a:off x="6166059" y="948642"/>
            <a:ext cx="69312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4289" rIns="34289">
            <a:spAutoFit/>
          </a:bodyPr>
          <a:lstStyle>
            <a:lvl1pPr marL="342900" indent="-342900" algn="ctr">
              <a:defRPr sz="2800">
                <a:solidFill>
                  <a:srgbClr val="FF00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 sz="3000" u="sng" dirty="0">
              <a:solidFill>
                <a:srgbClr val="00B0F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2" name="Shape 575"/>
          <p:cNvSpPr/>
          <p:nvPr/>
        </p:nvSpPr>
        <p:spPr>
          <a:xfrm>
            <a:off x="6061186" y="998732"/>
            <a:ext cx="69312" cy="392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4289" rIns="34289">
            <a:spAutoFit/>
          </a:bodyPr>
          <a:lstStyle>
            <a:lvl1pPr marL="342900" indent="-342900" algn="ctr">
              <a:defRPr sz="2800">
                <a:solidFill>
                  <a:srgbClr val="FF00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 sz="1950" dirty="0">
              <a:latin typeface="Arial Rounded MT Bold" panose="020F0704030504030204" pitchFamily="34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207264" y="10428"/>
            <a:ext cx="11693213" cy="707886"/>
          </a:xfrm>
          <a:prstGeom prst="rect">
            <a:avLst/>
          </a:prstGeom>
          <a:solidFill>
            <a:srgbClr val="A78E5A"/>
          </a:solidFill>
        </p:spPr>
        <p:txBody>
          <a:bodyPr wrap="square" rtlCol="0">
            <a:spAutoFit/>
          </a:bodyPr>
          <a:lstStyle/>
          <a:p>
            <a:pPr lvl="2" algn="ctr"/>
            <a:r>
              <a:rPr lang="it-IT" sz="4000" b="1" dirty="0">
                <a:solidFill>
                  <a:srgbClr val="0C263F"/>
                </a:solidFill>
                <a:latin typeface="Broadway" panose="04040905080B02020502" pitchFamily="82" charset="0"/>
              </a:rPr>
              <a:t>Progetto Centenario </a:t>
            </a:r>
            <a:r>
              <a:rPr lang="it-IT" sz="4000" dirty="0">
                <a:solidFill>
                  <a:srgbClr val="E7E6E6"/>
                </a:solidFill>
                <a:latin typeface="Broadway" panose="04040905080B02020502" pitchFamily="82" charset="0"/>
              </a:rPr>
              <a:t>AM</a:t>
            </a:r>
            <a:endParaRPr lang="it-IT" sz="4000" i="1" dirty="0">
              <a:solidFill>
                <a:srgbClr val="E7E6E6"/>
              </a:solidFill>
            </a:endParaRPr>
          </a:p>
        </p:txBody>
      </p:sp>
      <p:sp>
        <p:nvSpPr>
          <p:cNvPr id="21" name="Google Shape;289;p46">
            <a:extLst>
              <a:ext uri="{FF2B5EF4-FFF2-40B4-BE49-F238E27FC236}">
                <a16:creationId xmlns:a16="http://schemas.microsoft.com/office/drawing/2014/main" id="{53AE1CE9-3341-CD42-8570-2806405648A9}"/>
              </a:ext>
            </a:extLst>
          </p:cNvPr>
          <p:cNvSpPr txBox="1"/>
          <p:nvPr/>
        </p:nvSpPr>
        <p:spPr>
          <a:xfrm>
            <a:off x="4922306" y="703687"/>
            <a:ext cx="6978171" cy="584775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3200" i="1">
                <a:solidFill>
                  <a:srgbClr val="1A3650"/>
                </a:solidFill>
                <a:latin typeface="Britannic Bold" panose="020B0903060703020204" pitchFamily="34" charset="0"/>
              </a:defRPr>
            </a:lvl1pPr>
          </a:lstStyle>
          <a:p>
            <a:r>
              <a:rPr lang="it-IT" dirty="0">
                <a:sym typeface="Federo"/>
              </a:rPr>
              <a:t>Museo Vigna di Valle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984" y="199490"/>
            <a:ext cx="4604196" cy="3536196"/>
          </a:xfrm>
          <a:prstGeom prst="rect">
            <a:avLst/>
          </a:prstGeom>
        </p:spPr>
      </p:pic>
      <p:pic>
        <p:nvPicPr>
          <p:cNvPr id="8" name="Picture 2" descr="C:\Users\HP\Desktop\MUSEO STORICO AERONAUTICA MILITARE\ATRIO\RENDER\Ex ACCamera 3_ Atrio v. 2 _ Garnerin e Infopoint.jpg">
            <a:extLst>
              <a:ext uri="{FF2B5EF4-FFF2-40B4-BE49-F238E27FC236}">
                <a16:creationId xmlns:a16="http://schemas.microsoft.com/office/drawing/2014/main" id="{B58282F4-44B5-4DE6-9DBB-40ABD2D3F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9962" y="1467533"/>
            <a:ext cx="3520092" cy="1980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698EF789-18BD-4C69-8842-0D4E8C08B1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0386" y="1467533"/>
            <a:ext cx="3520091" cy="2640068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C628BCDD-8791-4566-ABC4-F77CD86ECE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6931" y="3582181"/>
            <a:ext cx="4169506" cy="3127129"/>
          </a:xfrm>
          <a:prstGeom prst="rect">
            <a:avLst/>
          </a:prstGeom>
        </p:spPr>
      </p:pic>
      <p:pic>
        <p:nvPicPr>
          <p:cNvPr id="5" name="Immagine 4" descr="Immagine che contiene interni, soffitto&#10;&#10;Descrizione generata con affidabilità molto elevata">
            <a:extLst>
              <a:ext uri="{FF2B5EF4-FFF2-40B4-BE49-F238E27FC236}">
                <a16:creationId xmlns:a16="http://schemas.microsoft.com/office/drawing/2014/main" id="{141EFB70-1D96-4253-A36D-71F100AA486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819" y="4196804"/>
            <a:ext cx="4468990" cy="2512506"/>
          </a:xfrm>
          <a:prstGeom prst="rect">
            <a:avLst/>
          </a:prstGeom>
        </p:spPr>
      </p:pic>
      <p:pic>
        <p:nvPicPr>
          <p:cNvPr id="19" name="Immagine 1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564" y="6413175"/>
            <a:ext cx="396000" cy="396000"/>
          </a:xfrm>
          <a:prstGeom prst="rect">
            <a:avLst/>
          </a:prstGeom>
        </p:spPr>
      </p:pic>
      <p:pic>
        <p:nvPicPr>
          <p:cNvPr id="20" name="Immagine 1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477" y="6431175"/>
            <a:ext cx="360000" cy="360000"/>
          </a:xfrm>
          <a:prstGeom prst="rect">
            <a:avLst/>
          </a:prstGeom>
        </p:spPr>
      </p:pic>
      <p:pic>
        <p:nvPicPr>
          <p:cNvPr id="22" name="Immagine 2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4651" y="6431175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48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36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575"/>
          <p:cNvSpPr/>
          <p:nvPr/>
        </p:nvSpPr>
        <p:spPr>
          <a:xfrm>
            <a:off x="6166059" y="948642"/>
            <a:ext cx="69312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4289" rIns="34289">
            <a:spAutoFit/>
          </a:bodyPr>
          <a:lstStyle>
            <a:lvl1pPr marL="342900" indent="-342900" algn="ctr">
              <a:defRPr sz="2800">
                <a:solidFill>
                  <a:srgbClr val="FF00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 sz="3000" u="sng" dirty="0">
              <a:solidFill>
                <a:srgbClr val="00B0F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2" name="Shape 575"/>
          <p:cNvSpPr/>
          <p:nvPr/>
        </p:nvSpPr>
        <p:spPr>
          <a:xfrm>
            <a:off x="6061186" y="998732"/>
            <a:ext cx="69312" cy="392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4289" rIns="34289">
            <a:spAutoFit/>
          </a:bodyPr>
          <a:lstStyle>
            <a:lvl1pPr marL="342900" indent="-342900" algn="ctr">
              <a:defRPr sz="2800">
                <a:solidFill>
                  <a:srgbClr val="FF00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 sz="1950" dirty="0">
              <a:latin typeface="Arial Rounded MT Bold" panose="020F0704030504030204" pitchFamily="34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207264" y="10428"/>
            <a:ext cx="11693213" cy="707886"/>
          </a:xfrm>
          <a:prstGeom prst="rect">
            <a:avLst/>
          </a:prstGeom>
          <a:solidFill>
            <a:srgbClr val="A78E5A"/>
          </a:solidFill>
        </p:spPr>
        <p:txBody>
          <a:bodyPr wrap="square" rtlCol="0">
            <a:spAutoFit/>
          </a:bodyPr>
          <a:lstStyle/>
          <a:p>
            <a:pPr lvl="2" algn="ctr"/>
            <a:r>
              <a:rPr lang="it-IT" sz="4000" b="1" dirty="0">
                <a:solidFill>
                  <a:srgbClr val="0C263F"/>
                </a:solidFill>
                <a:latin typeface="Broadway" panose="04040905080B02020502" pitchFamily="82" charset="0"/>
              </a:rPr>
              <a:t>Progetto Centenario </a:t>
            </a:r>
            <a:r>
              <a:rPr lang="it-IT" sz="4000" dirty="0">
                <a:solidFill>
                  <a:srgbClr val="E7E6E6"/>
                </a:solidFill>
                <a:latin typeface="Broadway" panose="04040905080B02020502" pitchFamily="82" charset="0"/>
              </a:rPr>
              <a:t>AM</a:t>
            </a:r>
            <a:endParaRPr lang="it-IT" sz="4000" i="1" dirty="0">
              <a:solidFill>
                <a:srgbClr val="E7E6E6"/>
              </a:solidFill>
            </a:endParaRPr>
          </a:p>
        </p:txBody>
      </p:sp>
      <p:sp>
        <p:nvSpPr>
          <p:cNvPr id="21" name="Google Shape;289;p46">
            <a:extLst>
              <a:ext uri="{FF2B5EF4-FFF2-40B4-BE49-F238E27FC236}">
                <a16:creationId xmlns:a16="http://schemas.microsoft.com/office/drawing/2014/main" id="{53AE1CE9-3341-CD42-8570-2806405648A9}"/>
              </a:ext>
            </a:extLst>
          </p:cNvPr>
          <p:cNvSpPr txBox="1"/>
          <p:nvPr/>
        </p:nvSpPr>
        <p:spPr>
          <a:xfrm>
            <a:off x="4922306" y="703687"/>
            <a:ext cx="6978171" cy="584775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3200" i="1">
                <a:solidFill>
                  <a:srgbClr val="1A3650"/>
                </a:solidFill>
                <a:latin typeface="Britannic Bold" panose="020B0903060703020204" pitchFamily="34" charset="0"/>
              </a:defRPr>
            </a:lvl1pPr>
          </a:lstStyle>
          <a:p>
            <a:r>
              <a:rPr lang="it-IT" dirty="0">
                <a:sym typeface="Federo"/>
              </a:rPr>
              <a:t>DSSE Guidonia</a:t>
            </a:r>
          </a:p>
        </p:txBody>
      </p:sp>
      <p:sp>
        <p:nvSpPr>
          <p:cNvPr id="17" name="Rettangolo 16"/>
          <p:cNvSpPr/>
          <p:nvPr/>
        </p:nvSpPr>
        <p:spPr>
          <a:xfrm>
            <a:off x="684937" y="1735582"/>
            <a:ext cx="1083945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it-IT" sz="28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Avviato un programma di recupero conservativo e fruibilità, per pulizia sito, percorso di visita e installazione totem informativi con presentazione multimediale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C4E57F32-E7B2-4171-BC01-EE3B3BAB66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6215" y="3011400"/>
            <a:ext cx="2355775" cy="156966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166FB8C7-2447-47BA-8E86-3D136081D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937" y="3274052"/>
            <a:ext cx="4746092" cy="2985647"/>
          </a:xfrm>
          <a:prstGeom prst="rect">
            <a:avLst/>
          </a:prstGeom>
        </p:spPr>
      </p:pic>
      <p:pic>
        <p:nvPicPr>
          <p:cNvPr id="6" name="Immagine 5" descr="Immagine che contiene esterni, vecchio, fattoria, pietra&#10;&#10;Descrizione generata con affidabilità molto elevata">
            <a:extLst>
              <a:ext uri="{FF2B5EF4-FFF2-40B4-BE49-F238E27FC236}">
                <a16:creationId xmlns:a16="http://schemas.microsoft.com/office/drawing/2014/main" id="{20F315D6-2726-42D5-B496-0F8EEBC479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164" y="3011400"/>
            <a:ext cx="2354400" cy="1567638"/>
          </a:xfrm>
          <a:prstGeom prst="rect">
            <a:avLst/>
          </a:prstGeom>
        </p:spPr>
      </p:pic>
      <p:pic>
        <p:nvPicPr>
          <p:cNvPr id="8" name="Immagine 7" descr="Immagine che contiene albero, erba, esterni, pianta&#10;&#10;Descrizione generata con affidabilità molto elevata">
            <a:extLst>
              <a:ext uri="{FF2B5EF4-FFF2-40B4-BE49-F238E27FC236}">
                <a16:creationId xmlns:a16="http://schemas.microsoft.com/office/drawing/2014/main" id="{889999F6-01DE-4EFC-8439-68F00129B6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215" y="4756322"/>
            <a:ext cx="2354400" cy="1565676"/>
          </a:xfrm>
          <a:prstGeom prst="rect">
            <a:avLst/>
          </a:prstGeom>
        </p:spPr>
      </p:pic>
      <p:pic>
        <p:nvPicPr>
          <p:cNvPr id="11" name="Immagine 10" descr="Immagine che contiene esterni, edificio, erba, albero&#10;&#10;Descrizione generata con affidabilità molto elevata">
            <a:extLst>
              <a:ext uri="{FF2B5EF4-FFF2-40B4-BE49-F238E27FC236}">
                <a16:creationId xmlns:a16="http://schemas.microsoft.com/office/drawing/2014/main" id="{03853092-D14D-4C96-8ACA-9B926E2943A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164" y="4756322"/>
            <a:ext cx="2354400" cy="1565676"/>
          </a:xfrm>
          <a:prstGeom prst="rect">
            <a:avLst/>
          </a:prstGeom>
        </p:spPr>
      </p:pic>
      <p:pic>
        <p:nvPicPr>
          <p:cNvPr id="13" name="Immagine 1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564" y="6413175"/>
            <a:ext cx="396000" cy="396000"/>
          </a:xfrm>
          <a:prstGeom prst="rect">
            <a:avLst/>
          </a:prstGeom>
        </p:spPr>
      </p:pic>
      <p:pic>
        <p:nvPicPr>
          <p:cNvPr id="15" name="Immagin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477" y="6431175"/>
            <a:ext cx="360000" cy="360000"/>
          </a:xfrm>
          <a:prstGeom prst="rect">
            <a:avLst/>
          </a:prstGeom>
        </p:spPr>
      </p:pic>
      <p:pic>
        <p:nvPicPr>
          <p:cNvPr id="16" name="Immagine 15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4651" y="6431175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361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36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575"/>
          <p:cNvSpPr/>
          <p:nvPr/>
        </p:nvSpPr>
        <p:spPr>
          <a:xfrm>
            <a:off x="6166059" y="948642"/>
            <a:ext cx="69312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4289" rIns="34289">
            <a:spAutoFit/>
          </a:bodyPr>
          <a:lstStyle>
            <a:lvl1pPr marL="342900" indent="-342900" algn="ctr">
              <a:defRPr sz="2800">
                <a:solidFill>
                  <a:srgbClr val="FF00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 sz="3000" u="sng" dirty="0">
              <a:solidFill>
                <a:srgbClr val="00B0F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2" name="Shape 575"/>
          <p:cNvSpPr/>
          <p:nvPr/>
        </p:nvSpPr>
        <p:spPr>
          <a:xfrm>
            <a:off x="6061186" y="998732"/>
            <a:ext cx="69312" cy="392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4289" rIns="34289">
            <a:spAutoFit/>
          </a:bodyPr>
          <a:lstStyle>
            <a:lvl1pPr marL="342900" indent="-342900" algn="ctr">
              <a:defRPr sz="2800">
                <a:solidFill>
                  <a:srgbClr val="FF00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 sz="1950" dirty="0">
              <a:latin typeface="Arial Rounded MT Bold" panose="020F0704030504030204" pitchFamily="34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207264" y="10428"/>
            <a:ext cx="11693213" cy="707886"/>
          </a:xfrm>
          <a:prstGeom prst="rect">
            <a:avLst/>
          </a:prstGeom>
          <a:solidFill>
            <a:srgbClr val="A78E5A"/>
          </a:solidFill>
        </p:spPr>
        <p:txBody>
          <a:bodyPr wrap="square" rtlCol="0">
            <a:spAutoFit/>
          </a:bodyPr>
          <a:lstStyle/>
          <a:p>
            <a:pPr lvl="2" algn="ctr"/>
            <a:r>
              <a:rPr lang="it-IT" sz="4000" b="1" dirty="0">
                <a:solidFill>
                  <a:srgbClr val="0C263F"/>
                </a:solidFill>
                <a:latin typeface="Broadway" panose="04040905080B02020502" pitchFamily="82" charset="0"/>
              </a:rPr>
              <a:t>Progetto Centenario </a:t>
            </a:r>
            <a:r>
              <a:rPr lang="it-IT" sz="4000" dirty="0">
                <a:solidFill>
                  <a:srgbClr val="E7E6E6"/>
                </a:solidFill>
                <a:latin typeface="Broadway" panose="04040905080B02020502" pitchFamily="82" charset="0"/>
              </a:rPr>
              <a:t>AM</a:t>
            </a:r>
            <a:endParaRPr lang="it-IT" sz="4000" i="1" dirty="0">
              <a:solidFill>
                <a:srgbClr val="E7E6E6"/>
              </a:solidFill>
            </a:endParaRPr>
          </a:p>
        </p:txBody>
      </p:sp>
      <p:sp>
        <p:nvSpPr>
          <p:cNvPr id="21" name="Google Shape;289;p46">
            <a:extLst>
              <a:ext uri="{FF2B5EF4-FFF2-40B4-BE49-F238E27FC236}">
                <a16:creationId xmlns:a16="http://schemas.microsoft.com/office/drawing/2014/main" id="{53AE1CE9-3341-CD42-8570-2806405648A9}"/>
              </a:ext>
            </a:extLst>
          </p:cNvPr>
          <p:cNvSpPr txBox="1"/>
          <p:nvPr/>
        </p:nvSpPr>
        <p:spPr>
          <a:xfrm>
            <a:off x="4922306" y="703687"/>
            <a:ext cx="6978171" cy="584775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3200" i="1">
                <a:solidFill>
                  <a:srgbClr val="1A3650"/>
                </a:solidFill>
                <a:latin typeface="Britannic Bold" panose="020B0903060703020204" pitchFamily="34" charset="0"/>
              </a:defRPr>
            </a:lvl1pPr>
          </a:lstStyle>
          <a:p>
            <a:r>
              <a:rPr lang="it-IT" dirty="0">
                <a:sym typeface="Federo"/>
              </a:rPr>
              <a:t>Video Logo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0801" y="1981721"/>
            <a:ext cx="4610515" cy="4129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Immagine 1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564" y="6413175"/>
            <a:ext cx="396000" cy="396000"/>
          </a:xfrm>
          <a:prstGeom prst="rect">
            <a:avLst/>
          </a:prstGeom>
        </p:spPr>
      </p:pic>
      <p:pic>
        <p:nvPicPr>
          <p:cNvPr id="15" name="Immagin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477" y="6431175"/>
            <a:ext cx="360000" cy="360000"/>
          </a:xfrm>
          <a:prstGeom prst="rect">
            <a:avLst/>
          </a:prstGeom>
        </p:spPr>
      </p:pic>
      <p:pic>
        <p:nvPicPr>
          <p:cNvPr id="16" name="Immagine 15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4651" y="6431175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5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213815" y="2029926"/>
            <a:ext cx="11764370" cy="1200329"/>
          </a:xfrm>
          <a:prstGeom prst="rect">
            <a:avLst/>
          </a:prstGeom>
          <a:solidFill>
            <a:srgbClr val="A78E5A">
              <a:alpha val="75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72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DOMANDE?</a:t>
            </a:r>
            <a:endParaRPr lang="it-IT" sz="9600" b="1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" panose="020B0602030504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34" b="18539"/>
          <a:stretch/>
        </p:blipFill>
        <p:spPr>
          <a:xfrm>
            <a:off x="0" y="3194137"/>
            <a:ext cx="12192000" cy="3663863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1382352" y="321283"/>
            <a:ext cx="60283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5400" dirty="0">
                <a:solidFill>
                  <a:srgbClr val="A78E5A"/>
                </a:solidFill>
                <a:latin typeface="Britannic Bold" panose="020B0903060703020204" pitchFamily="34" charset="0"/>
              </a:rPr>
              <a:t>AERONAUTICA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882" y="341059"/>
            <a:ext cx="4666221" cy="1320628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1382351" y="893233"/>
            <a:ext cx="60283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 dirty="0">
                <a:solidFill>
                  <a:srgbClr val="A78E5A"/>
                </a:solidFill>
                <a:latin typeface="Britannic Bold" panose="020B0903060703020204" pitchFamily="34" charset="0"/>
              </a:rPr>
              <a:t>MILITARE</a:t>
            </a:r>
          </a:p>
        </p:txBody>
      </p:sp>
      <p:sp>
        <p:nvSpPr>
          <p:cNvPr id="7" name="Filmato 6">
            <a:hlinkClick r:id="rId5" action="ppaction://hlinkfile" highlightClick="1"/>
          </p:cNvPr>
          <p:cNvSpPr/>
          <p:nvPr/>
        </p:nvSpPr>
        <p:spPr>
          <a:xfrm>
            <a:off x="0" y="3199594"/>
            <a:ext cx="664450" cy="524034"/>
          </a:xfrm>
          <a:prstGeom prst="actionButtonMovie">
            <a:avLst/>
          </a:prstGeom>
          <a:solidFill>
            <a:srgbClr val="89AD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676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36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575"/>
          <p:cNvSpPr/>
          <p:nvPr/>
        </p:nvSpPr>
        <p:spPr>
          <a:xfrm>
            <a:off x="6166059" y="948642"/>
            <a:ext cx="69312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4289" rIns="34289">
            <a:spAutoFit/>
          </a:bodyPr>
          <a:lstStyle>
            <a:lvl1pPr marL="342900" indent="-342900" algn="ctr">
              <a:defRPr sz="2800">
                <a:solidFill>
                  <a:srgbClr val="FF00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 sz="3000" u="sng" dirty="0">
              <a:solidFill>
                <a:srgbClr val="00B0F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2" name="Shape 575"/>
          <p:cNvSpPr/>
          <p:nvPr/>
        </p:nvSpPr>
        <p:spPr>
          <a:xfrm>
            <a:off x="6061186" y="998732"/>
            <a:ext cx="69312" cy="392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4289" rIns="34289">
            <a:spAutoFit/>
          </a:bodyPr>
          <a:lstStyle>
            <a:lvl1pPr marL="342900" indent="-342900" algn="ctr">
              <a:defRPr sz="2800">
                <a:solidFill>
                  <a:srgbClr val="FF00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 sz="1950" dirty="0">
              <a:latin typeface="Arial Rounded MT Bold" panose="020F0704030504030204" pitchFamily="34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207264" y="10428"/>
            <a:ext cx="11693213" cy="707886"/>
          </a:xfrm>
          <a:prstGeom prst="rect">
            <a:avLst/>
          </a:prstGeom>
          <a:solidFill>
            <a:srgbClr val="A78E5A"/>
          </a:solidFill>
        </p:spPr>
        <p:txBody>
          <a:bodyPr wrap="square" rtlCol="0">
            <a:spAutoFit/>
          </a:bodyPr>
          <a:lstStyle/>
          <a:p>
            <a:pPr lvl="2" algn="ctr"/>
            <a:r>
              <a:rPr lang="it-IT" sz="4000" b="1" dirty="0">
                <a:solidFill>
                  <a:srgbClr val="002060"/>
                </a:solidFill>
                <a:latin typeface="Broadway" panose="04040905080B02020502" pitchFamily="82" charset="0"/>
              </a:rPr>
              <a:t>Referenti del Progetto</a:t>
            </a:r>
            <a:endParaRPr lang="it-IT" sz="4000" i="1" dirty="0">
              <a:solidFill>
                <a:srgbClr val="002060"/>
              </a:solidFill>
            </a:endParaRPr>
          </a:p>
        </p:txBody>
      </p:sp>
      <p:grpSp>
        <p:nvGrpSpPr>
          <p:cNvPr id="54" name="Gruppo 53">
            <a:extLst>
              <a:ext uri="{FF2B5EF4-FFF2-40B4-BE49-F238E27FC236}">
                <a16:creationId xmlns:a16="http://schemas.microsoft.com/office/drawing/2014/main" id="{7040CA79-7B35-4AD3-B74A-214FCF829719}"/>
              </a:ext>
            </a:extLst>
          </p:cNvPr>
          <p:cNvGrpSpPr/>
          <p:nvPr/>
        </p:nvGrpSpPr>
        <p:grpSpPr>
          <a:xfrm>
            <a:off x="1385416" y="718314"/>
            <a:ext cx="9561285" cy="5999986"/>
            <a:chOff x="0" y="0"/>
            <a:chExt cx="12883515" cy="9058275"/>
          </a:xfrm>
        </p:grpSpPr>
        <p:grpSp>
          <p:nvGrpSpPr>
            <p:cNvPr id="55" name="Gruppo 54">
              <a:extLst>
                <a:ext uri="{FF2B5EF4-FFF2-40B4-BE49-F238E27FC236}">
                  <a16:creationId xmlns:a16="http://schemas.microsoft.com/office/drawing/2014/main" id="{0281B602-F481-434D-B534-52DADE369507}"/>
                </a:ext>
              </a:extLst>
            </p:cNvPr>
            <p:cNvGrpSpPr/>
            <p:nvPr/>
          </p:nvGrpSpPr>
          <p:grpSpPr>
            <a:xfrm>
              <a:off x="4175311" y="0"/>
              <a:ext cx="4457632" cy="2516351"/>
              <a:chOff x="60511" y="0"/>
              <a:chExt cx="4457632" cy="2516351"/>
            </a:xfrm>
          </p:grpSpPr>
          <p:sp>
            <p:nvSpPr>
              <p:cNvPr id="95" name="Text Box 5">
                <a:extLst>
                  <a:ext uri="{FF2B5EF4-FFF2-40B4-BE49-F238E27FC236}">
                    <a16:creationId xmlns:a16="http://schemas.microsoft.com/office/drawing/2014/main" id="{DFB879D3-CAF4-4E70-9A72-5D004A6A61E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71501" y="396489"/>
                <a:ext cx="3381375" cy="742957"/>
              </a:xfrm>
              <a:prstGeom prst="rect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808080">
                    <a:alpha val="50000"/>
                  </a:srgbClr>
                </a:outerShdw>
              </a:effectLst>
            </p:spPr>
            <p:txBody>
              <a:bodyPr rot="0" vert="horz" wrap="square" lIns="91440" tIns="45720" rIns="91440" bIns="45720" anchor="ctr" anchorCtr="0" upright="1">
                <a:no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it-IT" sz="500" b="1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</a:rPr>
                  <a:t> </a:t>
                </a:r>
                <a:endParaRPr lang="it-IT" sz="1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ctr">
                  <a:lnSpc>
                    <a:spcPct val="75000"/>
                  </a:lnSpc>
                  <a:spcAft>
                    <a:spcPts val="0"/>
                  </a:spcAft>
                </a:pPr>
                <a:r>
                  <a:rPr lang="it-IT" sz="1100" b="1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</a:rPr>
                  <a:t>CAPO DI STATO MAGGIORE A.M.</a:t>
                </a:r>
                <a:endParaRPr lang="it-IT" sz="11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ctr">
                  <a:lnSpc>
                    <a:spcPct val="75000"/>
                  </a:lnSpc>
                  <a:spcAft>
                    <a:spcPts val="0"/>
                  </a:spcAft>
                </a:pPr>
                <a:r>
                  <a:rPr lang="it-IT" sz="1100" b="1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</a:rPr>
                  <a:t>GEN. S.A. LUCA GORETTI</a:t>
                </a:r>
                <a:endParaRPr lang="it-IT" sz="1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96" name="Freccia a destra 95">
                <a:extLst>
                  <a:ext uri="{FF2B5EF4-FFF2-40B4-BE49-F238E27FC236}">
                    <a16:creationId xmlns:a16="http://schemas.microsoft.com/office/drawing/2014/main" id="{63E64E9E-5CD0-49A4-8B65-67B573A1D058}"/>
                  </a:ext>
                </a:extLst>
              </p:cNvPr>
              <p:cNvSpPr/>
              <p:nvPr/>
            </p:nvSpPr>
            <p:spPr>
              <a:xfrm rot="16200000">
                <a:off x="2163320" y="2182976"/>
                <a:ext cx="438150" cy="228600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it-IT"/>
              </a:p>
            </p:txBody>
          </p:sp>
          <p:sp>
            <p:nvSpPr>
              <p:cNvPr id="97" name="Rettangolo 96">
                <a:extLst>
                  <a:ext uri="{FF2B5EF4-FFF2-40B4-BE49-F238E27FC236}">
                    <a16:creationId xmlns:a16="http://schemas.microsoft.com/office/drawing/2014/main" id="{D6969C2E-8350-47BC-9DFF-2A0D9B3A80CF}"/>
                  </a:ext>
                </a:extLst>
              </p:cNvPr>
              <p:cNvSpPr/>
              <p:nvPr/>
            </p:nvSpPr>
            <p:spPr>
              <a:xfrm>
                <a:off x="60511" y="0"/>
                <a:ext cx="4457632" cy="1209675"/>
              </a:xfrm>
              <a:prstGeom prst="rect">
                <a:avLst/>
              </a:prstGeom>
              <a:noFill/>
              <a:effectLst>
                <a:outerShdw dist="101600" dir="3000000" algn="l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it-IT"/>
              </a:p>
            </p:txBody>
          </p:sp>
        </p:grpSp>
        <p:grpSp>
          <p:nvGrpSpPr>
            <p:cNvPr id="56" name="Gruppo 55">
              <a:extLst>
                <a:ext uri="{FF2B5EF4-FFF2-40B4-BE49-F238E27FC236}">
                  <a16:creationId xmlns:a16="http://schemas.microsoft.com/office/drawing/2014/main" id="{6B6C9098-3876-4DFA-806E-6624DBD4336A}"/>
                </a:ext>
              </a:extLst>
            </p:cNvPr>
            <p:cNvGrpSpPr/>
            <p:nvPr/>
          </p:nvGrpSpPr>
          <p:grpSpPr>
            <a:xfrm>
              <a:off x="0" y="4876800"/>
              <a:ext cx="12883515" cy="4181475"/>
              <a:chOff x="0" y="0"/>
              <a:chExt cx="12883515" cy="4181475"/>
            </a:xfrm>
          </p:grpSpPr>
          <p:grpSp>
            <p:nvGrpSpPr>
              <p:cNvPr id="65" name="Gruppo 64">
                <a:extLst>
                  <a:ext uri="{FF2B5EF4-FFF2-40B4-BE49-F238E27FC236}">
                    <a16:creationId xmlns:a16="http://schemas.microsoft.com/office/drawing/2014/main" id="{CA1B71DD-613B-4C7A-8098-30B902D89AB9}"/>
                  </a:ext>
                </a:extLst>
              </p:cNvPr>
              <p:cNvGrpSpPr/>
              <p:nvPr/>
            </p:nvGrpSpPr>
            <p:grpSpPr>
              <a:xfrm>
                <a:off x="0" y="0"/>
                <a:ext cx="12883515" cy="4181475"/>
                <a:chOff x="0" y="0"/>
                <a:chExt cx="12883515" cy="4181475"/>
              </a:xfrm>
            </p:grpSpPr>
            <p:cxnSp>
              <p:nvCxnSpPr>
                <p:cNvPr id="67" name="Line 402">
                  <a:extLst>
                    <a:ext uri="{FF2B5EF4-FFF2-40B4-BE49-F238E27FC236}">
                      <a16:creationId xmlns:a16="http://schemas.microsoft.com/office/drawing/2014/main" id="{AA2C7E13-D944-4DC9-AC9D-FD9BCBCD4FE9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H="1">
                  <a:off x="4714875" y="2552700"/>
                  <a:ext cx="0" cy="21717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grpSp>
              <p:nvGrpSpPr>
                <p:cNvPr id="68" name="Gruppo 67">
                  <a:extLst>
                    <a:ext uri="{FF2B5EF4-FFF2-40B4-BE49-F238E27FC236}">
                      <a16:creationId xmlns:a16="http://schemas.microsoft.com/office/drawing/2014/main" id="{1B3F576A-2363-43C3-B792-60FFA77B7B79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12883515" cy="4181475"/>
                  <a:chOff x="0" y="0"/>
                  <a:chExt cx="12883515" cy="4181475"/>
                </a:xfrm>
              </p:grpSpPr>
              <p:cxnSp>
                <p:nvCxnSpPr>
                  <p:cNvPr id="69" name="Line 402">
                    <a:extLst>
                      <a:ext uri="{FF2B5EF4-FFF2-40B4-BE49-F238E27FC236}">
                        <a16:creationId xmlns:a16="http://schemas.microsoft.com/office/drawing/2014/main" id="{C7617B41-79D4-4115-B3E5-122A8083E156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304925" y="2552700"/>
                    <a:ext cx="4763" cy="23622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>
                    <a:outerShdw dist="107763" dir="2700000" algn="ctr" rotWithShape="0">
                      <a:srgbClr val="808080">
                        <a:alpha val="50000"/>
                      </a:srgb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70" name="Line 402">
                    <a:extLst>
                      <a:ext uri="{FF2B5EF4-FFF2-40B4-BE49-F238E27FC236}">
                        <a16:creationId xmlns:a16="http://schemas.microsoft.com/office/drawing/2014/main" id="{ED54793E-A2FD-4750-BB70-FA3B47100406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4705350" y="1600200"/>
                    <a:ext cx="0" cy="21717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>
                    <a:outerShdw dist="107763" dir="2700000" algn="ctr" rotWithShape="0">
                      <a:srgbClr val="808080">
                        <a:alpha val="50000"/>
                      </a:srgb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grpSp>
                <p:nvGrpSpPr>
                  <p:cNvPr id="71" name="Gruppo 70">
                    <a:extLst>
                      <a:ext uri="{FF2B5EF4-FFF2-40B4-BE49-F238E27FC236}">
                        <a16:creationId xmlns:a16="http://schemas.microsoft.com/office/drawing/2014/main" id="{D2E805B5-ACFD-4226-9AED-7D6125B530A2}"/>
                      </a:ext>
                    </a:extLst>
                  </p:cNvPr>
                  <p:cNvGrpSpPr/>
                  <p:nvPr/>
                </p:nvGrpSpPr>
                <p:grpSpPr>
                  <a:xfrm>
                    <a:off x="0" y="0"/>
                    <a:ext cx="12883515" cy="4181475"/>
                    <a:chOff x="0" y="0"/>
                    <a:chExt cx="12883515" cy="4181475"/>
                  </a:xfrm>
                </p:grpSpPr>
                <p:cxnSp>
                  <p:nvCxnSpPr>
                    <p:cNvPr id="72" name="Line 397">
                      <a:extLst>
                        <a:ext uri="{FF2B5EF4-FFF2-40B4-BE49-F238E27FC236}">
                          <a16:creationId xmlns:a16="http://schemas.microsoft.com/office/drawing/2014/main" id="{7535F575-E5A8-45CD-9FC7-8F255D966ED4}"/>
                        </a:ext>
                      </a:extLst>
                    </p:cNvPr>
                    <p:cNvCxnSpPr>
                      <a:cxnSpLocks noChangeShapeType="1"/>
                    </p:cNvCxnSpPr>
                    <p:nvPr/>
                  </p:nvCxnSpPr>
                  <p:spPr bwMode="auto">
                    <a:xfrm flipV="1">
                      <a:off x="1323975" y="447675"/>
                      <a:ext cx="10129838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>
                      <a:outerShdw dist="107763" dir="2700000" algn="ctr" rotWithShape="0">
                        <a:srgbClr val="808080">
                          <a:alpha val="50000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grpSp>
                  <p:nvGrpSpPr>
                    <p:cNvPr id="73" name="Gruppo 72">
                      <a:extLst>
                        <a:ext uri="{FF2B5EF4-FFF2-40B4-BE49-F238E27FC236}">
                          <a16:creationId xmlns:a16="http://schemas.microsoft.com/office/drawing/2014/main" id="{7ECCE695-CB3F-49BE-AB7E-894C87B7FD7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0" y="0"/>
                      <a:ext cx="12883515" cy="4181475"/>
                      <a:chOff x="0" y="0"/>
                      <a:chExt cx="12883515" cy="4181475"/>
                    </a:xfrm>
                  </p:grpSpPr>
                  <p:sp>
                    <p:nvSpPr>
                      <p:cNvPr id="74" name="Text Box 94">
                        <a:extLst>
                          <a:ext uri="{FF2B5EF4-FFF2-40B4-BE49-F238E27FC236}">
                            <a16:creationId xmlns:a16="http://schemas.microsoft.com/office/drawing/2014/main" id="{0919B3ED-6B52-4D12-B341-F41012E1D33F}"/>
                          </a:ext>
                        </a:extLst>
                      </p:cNvPr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0" y="866775"/>
                        <a:ext cx="2787015" cy="457200"/>
                      </a:xfrm>
                      <a:prstGeom prst="rect">
                        <a:avLst/>
                      </a:prstGeom>
                      <a:solidFill>
                        <a:srgbClr val="99CC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ffectLst>
                        <a:outerShdw dist="107763" dir="2700000" algn="ctr" rotWithShape="0">
                          <a:srgbClr val="808080">
                            <a:alpha val="50000"/>
                          </a:srgbClr>
                        </a:outerShdw>
                      </a:effectLst>
                    </p:spPr>
                    <p:txBody>
                      <a:bodyPr rot="0" vert="horz" wrap="square" lIns="54000" tIns="10800" rIns="54000" bIns="10800" anchor="ctr" anchorCtr="0" upright="1">
                        <a:noAutofit/>
                      </a:bodyPr>
                      <a:lstStyle/>
                      <a:p>
                        <a:pPr algn="ctr">
                          <a:lnSpc>
                            <a:spcPct val="75000"/>
                          </a:lnSpc>
                          <a:spcAft>
                            <a:spcPts val="0"/>
                          </a:spcAft>
                        </a:pPr>
                        <a:r>
                          <a:rPr lang="it-IT" sz="1100" b="1" dirty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</a:rPr>
                          <a:t>COMITATO DI PROGETTO</a:t>
                        </a:r>
                        <a:endParaRPr lang="it-IT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endParaRPr>
                      </a:p>
                      <a:p>
                        <a:pPr algn="ctr">
                          <a:lnSpc>
                            <a:spcPct val="75000"/>
                          </a:lnSpc>
                          <a:spcAft>
                            <a:spcPts val="0"/>
                          </a:spcAft>
                        </a:pPr>
                        <a:r>
                          <a:rPr lang="it-IT" sz="1100" b="1" dirty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</a:rPr>
                          <a:t>CONFERENZA INTERNAZIONALE</a:t>
                        </a:r>
                        <a:endParaRPr lang="it-IT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endParaRPr>
                      </a:p>
                    </p:txBody>
                  </p:sp>
                  <p:cxnSp>
                    <p:nvCxnSpPr>
                      <p:cNvPr id="75" name="Line 402">
                        <a:extLst>
                          <a:ext uri="{FF2B5EF4-FFF2-40B4-BE49-F238E27FC236}">
                            <a16:creationId xmlns:a16="http://schemas.microsoft.com/office/drawing/2014/main" id="{FF807ED7-F4A9-49F9-A774-D850DFC6B332}"/>
                          </a:ext>
                        </a:extLst>
                      </p:cNvPr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467475" y="0"/>
                        <a:ext cx="19050" cy="398145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ffectLst>
                        <a:outerShdw dist="107763" dir="2700000" algn="ctr" rotWithShape="0">
                          <a:srgbClr val="808080">
                            <a:alpha val="50000"/>
                          </a:srgb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sp>
                    <p:nvSpPr>
                      <p:cNvPr id="76" name="Text Box 94">
                        <a:extLst>
                          <a:ext uri="{FF2B5EF4-FFF2-40B4-BE49-F238E27FC236}">
                            <a16:creationId xmlns:a16="http://schemas.microsoft.com/office/drawing/2014/main" id="{81A4B349-2998-4D85-9AF3-931BC0DA2356}"/>
                          </a:ext>
                        </a:extLst>
                      </p:cNvPr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3371850" y="866775"/>
                        <a:ext cx="2787015" cy="457200"/>
                      </a:xfrm>
                      <a:prstGeom prst="rect">
                        <a:avLst/>
                      </a:prstGeom>
                      <a:solidFill>
                        <a:srgbClr val="99CC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ffectLst>
                        <a:outerShdw dist="107763" dir="2700000" algn="ctr" rotWithShape="0">
                          <a:srgbClr val="808080">
                            <a:alpha val="50000"/>
                          </a:srgbClr>
                        </a:outerShdw>
                      </a:effectLst>
                    </p:spPr>
                    <p:txBody>
                      <a:bodyPr rot="0" vert="horz" wrap="square" lIns="54000" tIns="10800" rIns="54000" bIns="10800" anchor="ctr" anchorCtr="0" upright="1">
                        <a:noAutofit/>
                      </a:bodyPr>
                      <a:lstStyle/>
                      <a:p>
                        <a:pPr algn="ctr">
                          <a:lnSpc>
                            <a:spcPct val="75000"/>
                          </a:lnSpc>
                          <a:spcAft>
                            <a:spcPts val="0"/>
                          </a:spcAft>
                        </a:pPr>
                        <a:r>
                          <a:rPr lang="it-IT" sz="1100" b="1" dirty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</a:rPr>
                          <a:t>COMITATO DI PROGETTO</a:t>
                        </a:r>
                        <a:endParaRPr lang="it-IT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endParaRPr>
                      </a:p>
                      <a:p>
                        <a:pPr algn="ctr">
                          <a:lnSpc>
                            <a:spcPct val="75000"/>
                          </a:lnSpc>
                          <a:spcAft>
                            <a:spcPts val="0"/>
                          </a:spcAft>
                        </a:pPr>
                        <a:r>
                          <a:rPr lang="it-IT" sz="1100" b="1" dirty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</a:rPr>
                          <a:t>MUSEO VIGNA DI VALLE</a:t>
                        </a:r>
                        <a:endParaRPr lang="it-IT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77" name="Text Box 94">
                        <a:extLst>
                          <a:ext uri="{FF2B5EF4-FFF2-40B4-BE49-F238E27FC236}">
                            <a16:creationId xmlns:a16="http://schemas.microsoft.com/office/drawing/2014/main" id="{F0B46937-C3FE-43CF-8C44-CDBE2C7AF6D0}"/>
                          </a:ext>
                        </a:extLst>
                      </p:cNvPr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10096500" y="866775"/>
                        <a:ext cx="2787015" cy="457200"/>
                      </a:xfrm>
                      <a:prstGeom prst="rect">
                        <a:avLst/>
                      </a:prstGeom>
                      <a:solidFill>
                        <a:srgbClr val="99CC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ffectLst>
                        <a:outerShdw dist="107763" dir="2700000" algn="ctr" rotWithShape="0">
                          <a:srgbClr val="808080">
                            <a:alpha val="50000"/>
                          </a:srgbClr>
                        </a:outerShdw>
                      </a:effectLst>
                    </p:spPr>
                    <p:txBody>
                      <a:bodyPr rot="0" vert="horz" wrap="square" lIns="54000" tIns="10800" rIns="54000" bIns="10800" anchor="ctr" anchorCtr="0" upright="1">
                        <a:noAutofit/>
                      </a:bodyPr>
                      <a:lstStyle/>
                      <a:p>
                        <a:pPr algn="ctr">
                          <a:lnSpc>
                            <a:spcPct val="75000"/>
                          </a:lnSpc>
                          <a:spcAft>
                            <a:spcPts val="0"/>
                          </a:spcAft>
                        </a:pPr>
                        <a:r>
                          <a:rPr lang="it-IT" sz="1100" b="1" dirty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</a:rPr>
                          <a:t>COMITATO DI PROGETTO</a:t>
                        </a:r>
                        <a:endParaRPr lang="it-IT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endParaRPr>
                      </a:p>
                      <a:p>
                        <a:pPr algn="ctr">
                          <a:lnSpc>
                            <a:spcPct val="75000"/>
                          </a:lnSpc>
                          <a:spcAft>
                            <a:spcPts val="0"/>
                          </a:spcAft>
                        </a:pPr>
                        <a:r>
                          <a:rPr lang="it-IT" sz="1100" b="1" dirty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</a:rPr>
                          <a:t>MANIFESTAZIONE AEREA</a:t>
                        </a:r>
                        <a:endParaRPr lang="it-IT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78" name="Text Box 94">
                        <a:extLst>
                          <a:ext uri="{FF2B5EF4-FFF2-40B4-BE49-F238E27FC236}">
                            <a16:creationId xmlns:a16="http://schemas.microsoft.com/office/drawing/2014/main" id="{8D90CD9E-7BBC-491F-A7ED-40DC4907CC4C}"/>
                          </a:ext>
                        </a:extLst>
                      </p:cNvPr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6734175" y="866775"/>
                        <a:ext cx="2787015" cy="457200"/>
                      </a:xfrm>
                      <a:prstGeom prst="rect">
                        <a:avLst/>
                      </a:prstGeom>
                      <a:solidFill>
                        <a:srgbClr val="99CC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ffectLst>
                        <a:outerShdw dist="107763" dir="2700000" algn="ctr" rotWithShape="0">
                          <a:srgbClr val="808080">
                            <a:alpha val="50000"/>
                          </a:srgbClr>
                        </a:outerShdw>
                      </a:effectLst>
                    </p:spPr>
                    <p:txBody>
                      <a:bodyPr rot="0" vert="horz" wrap="square" lIns="54000" tIns="10800" rIns="54000" bIns="10800" anchor="ctr" anchorCtr="0" upright="1">
                        <a:noAutofit/>
                      </a:bodyPr>
                      <a:lstStyle/>
                      <a:p>
                        <a:pPr algn="ctr">
                          <a:lnSpc>
                            <a:spcPct val="75000"/>
                          </a:lnSpc>
                          <a:spcAft>
                            <a:spcPts val="0"/>
                          </a:spcAft>
                        </a:pPr>
                        <a:r>
                          <a:rPr lang="it-IT" sz="1100" b="1" dirty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</a:rPr>
                          <a:t>COMITATO DI PROGETTO</a:t>
                        </a:r>
                        <a:endParaRPr lang="it-IT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endParaRPr>
                      </a:p>
                      <a:p>
                        <a:pPr algn="ctr">
                          <a:lnSpc>
                            <a:spcPct val="75000"/>
                          </a:lnSpc>
                          <a:spcAft>
                            <a:spcPts val="0"/>
                          </a:spcAft>
                        </a:pPr>
                        <a:r>
                          <a:rPr lang="it-IT" sz="1100" b="1" dirty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</a:rPr>
                          <a:t>CERIMONIA 28 MARZO 2023</a:t>
                        </a:r>
                        <a:endParaRPr lang="it-IT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79" name="Text Box 94">
                        <a:extLst>
                          <a:ext uri="{FF2B5EF4-FFF2-40B4-BE49-F238E27FC236}">
                            <a16:creationId xmlns:a16="http://schemas.microsoft.com/office/drawing/2014/main" id="{54E2E90F-3216-4418-B760-DED1603758BA}"/>
                          </a:ext>
                        </a:extLst>
                      </p:cNvPr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9525" y="1838325"/>
                        <a:ext cx="2787015" cy="457200"/>
                      </a:xfrm>
                      <a:prstGeom prst="rect">
                        <a:avLst/>
                      </a:prstGeom>
                      <a:solidFill>
                        <a:srgbClr val="99CC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ffectLst>
                        <a:outerShdw dist="107763" dir="2700000" algn="ctr" rotWithShape="0">
                          <a:srgbClr val="808080">
                            <a:alpha val="50000"/>
                          </a:srgbClr>
                        </a:outerShdw>
                      </a:effectLst>
                    </p:spPr>
                    <p:txBody>
                      <a:bodyPr rot="0" vert="horz" wrap="square" lIns="54000" tIns="10800" rIns="54000" bIns="10800" anchor="ctr" anchorCtr="0" upright="1">
                        <a:noAutofit/>
                      </a:bodyPr>
                      <a:lstStyle/>
                      <a:p>
                        <a:pPr algn="ctr">
                          <a:lnSpc>
                            <a:spcPct val="75000"/>
                          </a:lnSpc>
                          <a:spcAft>
                            <a:spcPts val="0"/>
                          </a:spcAft>
                        </a:pPr>
                        <a:r>
                          <a:rPr lang="it-IT" sz="1100" b="1" dirty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</a:rPr>
                          <a:t>COMITATO DI PROGETTO</a:t>
                        </a:r>
                        <a:endParaRPr lang="it-IT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endParaRPr>
                      </a:p>
                      <a:p>
                        <a:pPr algn="ctr">
                          <a:lnSpc>
                            <a:spcPct val="75000"/>
                          </a:lnSpc>
                          <a:spcAft>
                            <a:spcPts val="0"/>
                          </a:spcAft>
                        </a:pPr>
                        <a:r>
                          <a:rPr lang="it-IT" sz="1100" b="1" dirty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</a:rPr>
                          <a:t>PRODOTTI MULTIMEDIALI</a:t>
                        </a:r>
                        <a:endParaRPr lang="it-IT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80" name="Text Box 94">
                        <a:extLst>
                          <a:ext uri="{FF2B5EF4-FFF2-40B4-BE49-F238E27FC236}">
                            <a16:creationId xmlns:a16="http://schemas.microsoft.com/office/drawing/2014/main" id="{178576EF-750F-4DAA-88F7-DAFE641834A7}"/>
                          </a:ext>
                        </a:extLst>
                      </p:cNvPr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3371850" y="1838325"/>
                        <a:ext cx="2787016" cy="600072"/>
                      </a:xfrm>
                      <a:prstGeom prst="rect">
                        <a:avLst/>
                      </a:prstGeom>
                      <a:solidFill>
                        <a:srgbClr val="99CC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ffectLst>
                        <a:outerShdw dist="107763" dir="2700000" algn="ctr" rotWithShape="0">
                          <a:srgbClr val="808080">
                            <a:alpha val="50000"/>
                          </a:srgbClr>
                        </a:outerShdw>
                      </a:effectLst>
                    </p:spPr>
                    <p:txBody>
                      <a:bodyPr rot="0" vert="horz" wrap="square" lIns="54000" tIns="10800" rIns="54000" bIns="10800" anchor="ctr" anchorCtr="0" upright="1">
                        <a:noAutofit/>
                      </a:bodyPr>
                      <a:lstStyle/>
                      <a:p>
                        <a:pPr algn="ctr">
                          <a:lnSpc>
                            <a:spcPct val="75000"/>
                          </a:lnSpc>
                        </a:pPr>
                        <a:r>
                          <a:rPr lang="it-IT" sz="1100" b="1" dirty="0">
                            <a:latin typeface="Calibri" panose="020F0502020204030204" pitchFamily="34" charset="0"/>
                          </a:rPr>
                          <a:t>COMITATO DI PROGETTO</a:t>
                        </a:r>
                      </a:p>
                      <a:p>
                        <a:pPr algn="ctr">
                          <a:lnSpc>
                            <a:spcPct val="75000"/>
                          </a:lnSpc>
                        </a:pPr>
                        <a:r>
                          <a:rPr lang="it-IT" sz="1100" b="1" dirty="0">
                            <a:latin typeface="Calibri" panose="020F0502020204030204" pitchFamily="34" charset="0"/>
                          </a:rPr>
                          <a:t>SIMPOSI CULTURA AERONAUTICA</a:t>
                        </a:r>
                      </a:p>
                    </p:txBody>
                  </p:sp>
                  <p:sp>
                    <p:nvSpPr>
                      <p:cNvPr id="81" name="Text Box 94">
                        <a:extLst>
                          <a:ext uri="{FF2B5EF4-FFF2-40B4-BE49-F238E27FC236}">
                            <a16:creationId xmlns:a16="http://schemas.microsoft.com/office/drawing/2014/main" id="{0091608E-A92F-466B-B6B2-5C5BA356E3E0}"/>
                          </a:ext>
                        </a:extLst>
                      </p:cNvPr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10096500" y="1838325"/>
                        <a:ext cx="2787015" cy="457200"/>
                      </a:xfrm>
                      <a:prstGeom prst="rect">
                        <a:avLst/>
                      </a:prstGeom>
                      <a:solidFill>
                        <a:srgbClr val="99CC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ffectLst>
                        <a:outerShdw dist="107763" dir="2700000" algn="ctr" rotWithShape="0">
                          <a:srgbClr val="808080">
                            <a:alpha val="50000"/>
                          </a:srgbClr>
                        </a:outerShdw>
                      </a:effectLst>
                    </p:spPr>
                    <p:txBody>
                      <a:bodyPr rot="0" vert="horz" wrap="square" lIns="54000" tIns="10800" rIns="54000" bIns="10800" anchor="ctr" anchorCtr="0" upright="1">
                        <a:noAutofit/>
                      </a:bodyPr>
                      <a:lstStyle/>
                      <a:p>
                        <a:pPr algn="ctr">
                          <a:lnSpc>
                            <a:spcPct val="75000"/>
                          </a:lnSpc>
                          <a:spcAft>
                            <a:spcPts val="0"/>
                          </a:spcAft>
                        </a:pPr>
                        <a:r>
                          <a:rPr lang="it-IT" sz="1100" b="1" dirty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</a:rPr>
                          <a:t>COMITATO DI PROGETTO</a:t>
                        </a:r>
                        <a:endParaRPr lang="it-IT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endParaRPr>
                      </a:p>
                      <a:p>
                        <a:pPr algn="ctr">
                          <a:lnSpc>
                            <a:spcPct val="75000"/>
                          </a:lnSpc>
                          <a:spcAft>
                            <a:spcPts val="0"/>
                          </a:spcAft>
                        </a:pPr>
                        <a:r>
                          <a:rPr lang="it-IT" sz="1100" b="1" dirty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</a:rPr>
                          <a:t>PRODOTTI STORICI</a:t>
                        </a:r>
                        <a:endParaRPr lang="it-IT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82" name="Text Box 94">
                        <a:extLst>
                          <a:ext uri="{FF2B5EF4-FFF2-40B4-BE49-F238E27FC236}">
                            <a16:creationId xmlns:a16="http://schemas.microsoft.com/office/drawing/2014/main" id="{085CEF50-25F6-44D6-819C-93CAF88D2786}"/>
                          </a:ext>
                        </a:extLst>
                      </p:cNvPr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6734175" y="1838325"/>
                        <a:ext cx="2787015" cy="457200"/>
                      </a:xfrm>
                      <a:prstGeom prst="rect">
                        <a:avLst/>
                      </a:prstGeom>
                      <a:solidFill>
                        <a:srgbClr val="99CC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ffectLst>
                        <a:outerShdw dist="107763" dir="2700000" algn="ctr" rotWithShape="0">
                          <a:srgbClr val="808080">
                            <a:alpha val="50000"/>
                          </a:srgbClr>
                        </a:outerShdw>
                      </a:effectLst>
                    </p:spPr>
                    <p:txBody>
                      <a:bodyPr rot="0" vert="horz" wrap="square" lIns="54000" tIns="10800" rIns="54000" bIns="10800" anchor="ctr" anchorCtr="0" upright="1">
                        <a:noAutofit/>
                      </a:bodyPr>
                      <a:lstStyle/>
                      <a:p>
                        <a:pPr algn="ctr">
                          <a:lnSpc>
                            <a:spcPct val="75000"/>
                          </a:lnSpc>
                          <a:spcAft>
                            <a:spcPts val="0"/>
                          </a:spcAft>
                        </a:pPr>
                        <a:r>
                          <a:rPr lang="it-IT" sz="1100" b="1" dirty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</a:rPr>
                          <a:t>COMITATO DI PROGETTO</a:t>
                        </a:r>
                        <a:endParaRPr lang="it-IT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endParaRPr>
                      </a:p>
                      <a:p>
                        <a:pPr algn="ctr">
                          <a:lnSpc>
                            <a:spcPct val="75000"/>
                          </a:lnSpc>
                          <a:spcAft>
                            <a:spcPts val="0"/>
                          </a:spcAft>
                        </a:pPr>
                        <a:r>
                          <a:rPr lang="it-IT" sz="1100" b="1" dirty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</a:rPr>
                          <a:t>MOSTRE</a:t>
                        </a:r>
                        <a:endParaRPr lang="it-IT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83" name="Text Box 94">
                        <a:extLst>
                          <a:ext uri="{FF2B5EF4-FFF2-40B4-BE49-F238E27FC236}">
                            <a16:creationId xmlns:a16="http://schemas.microsoft.com/office/drawing/2014/main" id="{B262880A-1645-49B9-8EC5-03D0AEB21E55}"/>
                          </a:ext>
                        </a:extLst>
                      </p:cNvPr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0" y="2800350"/>
                        <a:ext cx="2787015" cy="457200"/>
                      </a:xfrm>
                      <a:prstGeom prst="rect">
                        <a:avLst/>
                      </a:prstGeom>
                      <a:solidFill>
                        <a:srgbClr val="99CC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ffectLst>
                        <a:outerShdw dist="107763" dir="2700000" algn="ctr" rotWithShape="0">
                          <a:srgbClr val="808080">
                            <a:alpha val="50000"/>
                          </a:srgbClr>
                        </a:outerShdw>
                      </a:effectLst>
                    </p:spPr>
                    <p:txBody>
                      <a:bodyPr rot="0" vert="horz" wrap="square" lIns="54000" tIns="10800" rIns="54000" bIns="10800" anchor="ctr" anchorCtr="0" upright="1">
                        <a:noAutofit/>
                      </a:bodyPr>
                      <a:lstStyle/>
                      <a:p>
                        <a:pPr algn="ctr">
                          <a:lnSpc>
                            <a:spcPct val="75000"/>
                          </a:lnSpc>
                          <a:spcAft>
                            <a:spcPts val="0"/>
                          </a:spcAft>
                        </a:pPr>
                        <a:r>
                          <a:rPr lang="it-IT" sz="1100" b="1" dirty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</a:rPr>
                          <a:t>COMITATO DI PROGETTO</a:t>
                        </a:r>
                        <a:endParaRPr lang="it-IT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endParaRPr>
                      </a:p>
                      <a:p>
                        <a:pPr algn="ctr">
                          <a:lnSpc>
                            <a:spcPct val="75000"/>
                          </a:lnSpc>
                          <a:spcAft>
                            <a:spcPts val="0"/>
                          </a:spcAft>
                        </a:pPr>
                        <a:r>
                          <a:rPr lang="it-IT" sz="1100" b="1" dirty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</a:rPr>
                          <a:t>ATTIVITA’ ESTERNE</a:t>
                        </a:r>
                        <a:endParaRPr lang="it-IT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84" name="Text Box 94">
                        <a:extLst>
                          <a:ext uri="{FF2B5EF4-FFF2-40B4-BE49-F238E27FC236}">
                            <a16:creationId xmlns:a16="http://schemas.microsoft.com/office/drawing/2014/main" id="{E08D13C8-06F9-4EA2-ADB6-0D5FEA5460CE}"/>
                          </a:ext>
                        </a:extLst>
                      </p:cNvPr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3371850" y="2800350"/>
                        <a:ext cx="2787015" cy="457200"/>
                      </a:xfrm>
                      <a:prstGeom prst="rect">
                        <a:avLst/>
                      </a:prstGeom>
                      <a:solidFill>
                        <a:srgbClr val="99CC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ffectLst>
                        <a:outerShdw dist="107763" dir="2700000" algn="ctr" rotWithShape="0">
                          <a:srgbClr val="808080">
                            <a:alpha val="50000"/>
                          </a:srgbClr>
                        </a:outerShdw>
                      </a:effectLst>
                    </p:spPr>
                    <p:txBody>
                      <a:bodyPr rot="0" vert="horz" wrap="square" lIns="54000" tIns="10800" rIns="54000" bIns="10800" anchor="ctr" anchorCtr="0" upright="1">
                        <a:noAutofit/>
                      </a:bodyPr>
                      <a:lstStyle/>
                      <a:p>
                        <a:pPr algn="ctr">
                          <a:lnSpc>
                            <a:spcPct val="75000"/>
                          </a:lnSpc>
                          <a:spcAft>
                            <a:spcPts val="0"/>
                          </a:spcAft>
                        </a:pPr>
                        <a:r>
                          <a:rPr lang="it-IT" sz="1100" b="1" dirty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</a:rPr>
                          <a:t>COMITATO DI PROGETTO</a:t>
                        </a:r>
                        <a:endParaRPr lang="it-IT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endParaRPr>
                      </a:p>
                      <a:p>
                        <a:pPr algn="ctr">
                          <a:lnSpc>
                            <a:spcPct val="75000"/>
                          </a:lnSpc>
                          <a:spcAft>
                            <a:spcPts val="0"/>
                          </a:spcAft>
                        </a:pPr>
                        <a:r>
                          <a:rPr lang="it-IT" sz="1100" b="1" dirty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</a:rPr>
                          <a:t>D.S.S.E. GUIDONIA</a:t>
                        </a:r>
                        <a:endParaRPr lang="it-IT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endParaRPr>
                      </a:p>
                    </p:txBody>
                  </p:sp>
                  <p:cxnSp>
                    <p:nvCxnSpPr>
                      <p:cNvPr id="85" name="Line 402">
                        <a:extLst>
                          <a:ext uri="{FF2B5EF4-FFF2-40B4-BE49-F238E27FC236}">
                            <a16:creationId xmlns:a16="http://schemas.microsoft.com/office/drawing/2014/main" id="{DAB55994-54F0-4771-A368-8DDA924E79DE}"/>
                          </a:ext>
                        </a:extLst>
                      </p:cNvPr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1323975" y="447675"/>
                        <a:ext cx="0" cy="414338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ffectLst>
                        <a:outerShdw dist="107763" dir="2700000" algn="ctr" rotWithShape="0">
                          <a:srgbClr val="808080">
                            <a:alpha val="50000"/>
                          </a:srgb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86" name="Line 402">
                        <a:extLst>
                          <a:ext uri="{FF2B5EF4-FFF2-40B4-BE49-F238E27FC236}">
                            <a16:creationId xmlns:a16="http://schemas.microsoft.com/office/drawing/2014/main" id="{7B1A9C1F-3AC2-44B6-A364-E8798511049C}"/>
                          </a:ext>
                        </a:extLst>
                      </p:cNvPr>
                      <p:cNvCxnSpPr>
                        <a:cxnSpLocks noChangeShapeType="1"/>
                      </p:cNvCxnSpPr>
                      <p:nvPr/>
                    </p:nvCxnSpPr>
                    <p:spPr bwMode="auto">
                      <a:xfrm flipH="1">
                        <a:off x="1323975" y="1609725"/>
                        <a:ext cx="317" cy="21717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ffectLst>
                        <a:outerShdw dist="107763" dir="2700000" algn="ctr" rotWithShape="0">
                          <a:srgbClr val="808080">
                            <a:alpha val="50000"/>
                          </a:srgb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87" name="Line 402">
                        <a:extLst>
                          <a:ext uri="{FF2B5EF4-FFF2-40B4-BE49-F238E27FC236}">
                            <a16:creationId xmlns:a16="http://schemas.microsoft.com/office/drawing/2014/main" id="{4FE8B325-2C9E-4739-803E-8F8499D8A743}"/>
                          </a:ext>
                        </a:extLst>
                      </p:cNvPr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4695825" y="447675"/>
                        <a:ext cx="318" cy="4140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ffectLst>
                        <a:outerShdw dist="107763" dir="2700000" algn="ctr" rotWithShape="0">
                          <a:srgbClr val="808080">
                            <a:alpha val="50000"/>
                          </a:srgb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88" name="Line 402">
                        <a:extLst>
                          <a:ext uri="{FF2B5EF4-FFF2-40B4-BE49-F238E27FC236}">
                            <a16:creationId xmlns:a16="http://schemas.microsoft.com/office/drawing/2014/main" id="{84E0316C-7498-4FEC-9140-838E3A337C5F}"/>
                          </a:ext>
                        </a:extLst>
                      </p:cNvPr>
                      <p:cNvCxnSpPr>
                        <a:cxnSpLocks noChangeShapeType="1"/>
                      </p:cNvCxnSpPr>
                      <p:nvPr/>
                    </p:nvCxnSpPr>
                    <p:spPr bwMode="auto">
                      <a:xfrm flipH="1">
                        <a:off x="8067675" y="1600200"/>
                        <a:ext cx="0" cy="21717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ffectLst>
                        <a:outerShdw dist="107763" dir="2700000" algn="ctr" rotWithShape="0">
                          <a:srgbClr val="808080">
                            <a:alpha val="50000"/>
                          </a:srgb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89" name="Line 402">
                        <a:extLst>
                          <a:ext uri="{FF2B5EF4-FFF2-40B4-BE49-F238E27FC236}">
                            <a16:creationId xmlns:a16="http://schemas.microsoft.com/office/drawing/2014/main" id="{41139A2B-651B-43A7-B36F-072EEAA22637}"/>
                          </a:ext>
                        </a:extLst>
                      </p:cNvPr>
                      <p:cNvCxnSpPr>
                        <a:cxnSpLocks noChangeShapeType="1"/>
                      </p:cNvCxnSpPr>
                      <p:nvPr/>
                    </p:nvCxnSpPr>
                    <p:spPr bwMode="auto">
                      <a:xfrm flipH="1">
                        <a:off x="11410950" y="1600200"/>
                        <a:ext cx="0" cy="21717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ffectLst>
                        <a:outerShdw dist="107763" dir="2700000" algn="ctr" rotWithShape="0">
                          <a:srgbClr val="808080">
                            <a:alpha val="50000"/>
                          </a:srgb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90" name="Line 402">
                        <a:extLst>
                          <a:ext uri="{FF2B5EF4-FFF2-40B4-BE49-F238E27FC236}">
                            <a16:creationId xmlns:a16="http://schemas.microsoft.com/office/drawing/2014/main" id="{D86509EF-CC8B-4C1C-8E03-EE535C2103AE}"/>
                          </a:ext>
                        </a:extLst>
                      </p:cNvPr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11449050" y="447675"/>
                        <a:ext cx="0" cy="412433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ffectLst>
                        <a:outerShdw dist="107763" dir="2700000" algn="ctr" rotWithShape="0">
                          <a:srgbClr val="808080">
                            <a:alpha val="50000"/>
                          </a:srgb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91" name="Line 402">
                        <a:extLst>
                          <a:ext uri="{FF2B5EF4-FFF2-40B4-BE49-F238E27FC236}">
                            <a16:creationId xmlns:a16="http://schemas.microsoft.com/office/drawing/2014/main" id="{D1BE8395-9D66-46B0-AEB6-CC83D0648B27}"/>
                          </a:ext>
                        </a:extLst>
                      </p:cNvPr>
                      <p:cNvCxnSpPr>
                        <a:cxnSpLocks noChangeShapeType="1"/>
                      </p:cNvCxnSpPr>
                      <p:nvPr/>
                    </p:nvCxnSpPr>
                    <p:spPr bwMode="auto">
                      <a:xfrm flipH="1">
                        <a:off x="8067675" y="438150"/>
                        <a:ext cx="0" cy="412115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ffectLst>
                        <a:outerShdw dist="107763" dir="2700000" algn="ctr" rotWithShape="0">
                          <a:srgbClr val="808080">
                            <a:alpha val="50000"/>
                          </a:srgb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92" name="Line 397">
                        <a:extLst>
                          <a:ext uri="{FF2B5EF4-FFF2-40B4-BE49-F238E27FC236}">
                            <a16:creationId xmlns:a16="http://schemas.microsoft.com/office/drawing/2014/main" id="{C4E27363-B31C-4F2A-A329-30742F348F3F}"/>
                          </a:ext>
                        </a:extLst>
                      </p:cNvPr>
                      <p:cNvCxnSpPr>
                        <a:cxnSpLocks noChangeShapeType="1"/>
                      </p:cNvCxnSpPr>
                      <p:nvPr/>
                    </p:nvCxnSpPr>
                    <p:spPr bwMode="auto">
                      <a:xfrm flipV="1">
                        <a:off x="1314450" y="1600200"/>
                        <a:ext cx="10091737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ffectLst>
                        <a:outerShdw dist="107763" dir="2700000" algn="ctr" rotWithShape="0">
                          <a:srgbClr val="808080">
                            <a:alpha val="50000"/>
                          </a:srgb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93" name="Line 397">
                        <a:extLst>
                          <a:ext uri="{FF2B5EF4-FFF2-40B4-BE49-F238E27FC236}">
                            <a16:creationId xmlns:a16="http://schemas.microsoft.com/office/drawing/2014/main" id="{5E1334D3-2A4D-4AC7-91F1-BACFA98FEEED}"/>
                          </a:ext>
                        </a:extLst>
                      </p:cNvPr>
                      <p:cNvCxnSpPr>
                        <a:cxnSpLocks noChangeShapeType="1"/>
                      </p:cNvCxnSpPr>
                      <p:nvPr/>
                    </p:nvCxnSpPr>
                    <p:spPr bwMode="auto">
                      <a:xfrm flipV="1">
                        <a:off x="1304925" y="2533650"/>
                        <a:ext cx="5157787" cy="1905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ffectLst>
                        <a:outerShdw dist="107763" dir="2700000" algn="ctr" rotWithShape="0">
                          <a:srgbClr val="808080">
                            <a:alpha val="50000"/>
                          </a:srgb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sp>
                    <p:nvSpPr>
                      <p:cNvPr id="94" name="Text Box 94">
                        <a:extLst>
                          <a:ext uri="{FF2B5EF4-FFF2-40B4-BE49-F238E27FC236}">
                            <a16:creationId xmlns:a16="http://schemas.microsoft.com/office/drawing/2014/main" id="{92C10F63-8335-4CB6-8721-BE6D10B862E1}"/>
                          </a:ext>
                        </a:extLst>
                      </p:cNvPr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3371850" y="3724275"/>
                        <a:ext cx="2787015" cy="457200"/>
                      </a:xfrm>
                      <a:prstGeom prst="rect">
                        <a:avLst/>
                      </a:prstGeom>
                      <a:solidFill>
                        <a:srgbClr val="99CC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ffectLst>
                        <a:outerShdw dist="107763" dir="2700000" algn="ctr" rotWithShape="0">
                          <a:srgbClr val="808080">
                            <a:alpha val="50000"/>
                          </a:srgbClr>
                        </a:outerShdw>
                      </a:effectLst>
                    </p:spPr>
                    <p:txBody>
                      <a:bodyPr rot="0" vert="horz" wrap="square" lIns="54000" tIns="10800" rIns="54000" bIns="10800" anchor="ctr" anchorCtr="0" upright="1">
                        <a:noAutofit/>
                      </a:bodyPr>
                      <a:lstStyle>
                        <a:defPPr>
                          <a:defRPr lang="it-IT"/>
                        </a:defPPr>
                        <a:lvl1pPr algn="ctr">
                          <a:lnSpc>
                            <a:spcPct val="75000"/>
                          </a:lnSpc>
                          <a:spcAft>
                            <a:spcPts val="0"/>
                          </a:spcAft>
                          <a:defRPr sz="1100" b="1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</a:defRPr>
                        </a:lvl1pPr>
                      </a:lstStyle>
                      <a:p>
                        <a:r>
                          <a:rPr lang="it-IT" dirty="0"/>
                          <a:t>COMUNICAZIONE STRATEGICA</a:t>
                        </a:r>
                      </a:p>
                    </p:txBody>
                  </p:sp>
                </p:grpSp>
              </p:grpSp>
            </p:grpSp>
          </p:grpSp>
          <p:cxnSp>
            <p:nvCxnSpPr>
              <p:cNvPr id="66" name="Line 397">
                <a:extLst>
                  <a:ext uri="{FF2B5EF4-FFF2-40B4-BE49-F238E27FC236}">
                    <a16:creationId xmlns:a16="http://schemas.microsoft.com/office/drawing/2014/main" id="{F7BEB8D2-ACC5-400E-9A38-25C0D029020F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6172200" y="3971925"/>
                <a:ext cx="314324" cy="952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>
                <a:outerShdw dist="107763" dir="2700000" algn="ctr" rotWithShape="0">
                  <a:srgbClr val="808080">
                    <a:alpha val="5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57" name="Gruppo 56">
              <a:extLst>
                <a:ext uri="{FF2B5EF4-FFF2-40B4-BE49-F238E27FC236}">
                  <a16:creationId xmlns:a16="http://schemas.microsoft.com/office/drawing/2014/main" id="{C8741703-4303-4FDC-94A1-CCD91F307237}"/>
                </a:ext>
              </a:extLst>
            </p:cNvPr>
            <p:cNvGrpSpPr/>
            <p:nvPr/>
          </p:nvGrpSpPr>
          <p:grpSpPr>
            <a:xfrm>
              <a:off x="1821014" y="1471322"/>
              <a:ext cx="9410700" cy="3386428"/>
              <a:chOff x="87464" y="-147928"/>
              <a:chExt cx="9410700" cy="3386428"/>
            </a:xfrm>
          </p:grpSpPr>
          <p:sp>
            <p:nvSpPr>
              <p:cNvPr id="58" name="Text Box 414">
                <a:extLst>
                  <a:ext uri="{FF2B5EF4-FFF2-40B4-BE49-F238E27FC236}">
                    <a16:creationId xmlns:a16="http://schemas.microsoft.com/office/drawing/2014/main" id="{135BE572-9886-4AA3-BD65-B845F2EF5CE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50438" y="-147928"/>
                <a:ext cx="2837953" cy="542677"/>
              </a:xfrm>
              <a:prstGeom prst="rect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808080">
                    <a:alpha val="50000"/>
                  </a:srgbClr>
                </a:outerShdw>
              </a:effectLst>
            </p:spPr>
            <p:txBody>
              <a:bodyPr rot="0" vert="horz" wrap="square" lIns="54000" tIns="10800" rIns="54000" bIns="10800" anchor="ctr" anchorCtr="0" upright="1">
                <a:no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it-IT" sz="500" b="1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</a:rPr>
                  <a:t> </a:t>
                </a:r>
                <a:endParaRPr lang="it-IT" sz="1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ctr">
                  <a:lnSpc>
                    <a:spcPct val="75000"/>
                  </a:lnSpc>
                  <a:spcAft>
                    <a:spcPts val="0"/>
                  </a:spcAft>
                </a:pPr>
                <a:r>
                  <a:rPr lang="it-IT" sz="1100" b="1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</a:rPr>
                  <a:t>SOTTOCAPO DI STATO MAGGIORE</a:t>
                </a:r>
                <a:endParaRPr lang="it-IT" sz="11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ctr">
                  <a:lnSpc>
                    <a:spcPct val="75000"/>
                  </a:lnSpc>
                  <a:spcAft>
                    <a:spcPts val="0"/>
                  </a:spcAft>
                </a:pPr>
                <a:r>
                  <a:rPr lang="it-IT" sz="1100" b="1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</a:rPr>
                  <a:t>GEN. S.A. AURELIO COLAGRANDE</a:t>
                </a:r>
                <a:endParaRPr lang="it-IT" sz="11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59" name="Rettangolo 58">
                <a:extLst>
                  <a:ext uri="{FF2B5EF4-FFF2-40B4-BE49-F238E27FC236}">
                    <a16:creationId xmlns:a16="http://schemas.microsoft.com/office/drawing/2014/main" id="{0CB21A9B-89AB-4251-A6F4-54BFD844A8A9}"/>
                  </a:ext>
                </a:extLst>
              </p:cNvPr>
              <p:cNvSpPr/>
              <p:nvPr/>
            </p:nvSpPr>
            <p:spPr>
              <a:xfrm>
                <a:off x="87464" y="623018"/>
                <a:ext cx="9410700" cy="2615482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ffectLst>
                <a:outerShdw dist="101600" dir="2700000" algn="l" rotWithShape="0">
                  <a:srgbClr val="FF0000">
                    <a:alpha val="5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it-IT"/>
              </a:p>
            </p:txBody>
          </p:sp>
          <p:sp>
            <p:nvSpPr>
              <p:cNvPr id="60" name="Text Box 414">
                <a:extLst>
                  <a:ext uri="{FF2B5EF4-FFF2-40B4-BE49-F238E27FC236}">
                    <a16:creationId xmlns:a16="http://schemas.microsoft.com/office/drawing/2014/main" id="{45F1F0F7-9915-4E74-A79F-37AAF5D0B66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8886" y="1712745"/>
                <a:ext cx="1770883" cy="757174"/>
              </a:xfrm>
              <a:prstGeom prst="rect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808080">
                    <a:alpha val="50000"/>
                  </a:srgbClr>
                </a:outerShdw>
              </a:effectLst>
            </p:spPr>
            <p:txBody>
              <a:bodyPr rot="0" vert="horz" wrap="square" lIns="54000" tIns="10800" rIns="54000" bIns="10800" anchor="ctr" anchorCtr="0" upright="1">
                <a:noAutofit/>
              </a:bodyPr>
              <a:lstStyle/>
              <a:p>
                <a:pPr algn="ctr">
                  <a:lnSpc>
                    <a:spcPct val="75000"/>
                  </a:lnSpc>
                  <a:spcAft>
                    <a:spcPts val="0"/>
                  </a:spcAft>
                </a:pPr>
                <a:r>
                  <a:rPr lang="it-IT" sz="1100" b="1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</a:rPr>
                  <a:t>CELLULA TECNICA AMMINISTRATIVA FINANZIARIA</a:t>
                </a:r>
                <a:endParaRPr lang="it-IT" sz="11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61" name="Text Box 413">
                <a:extLst>
                  <a:ext uri="{FF2B5EF4-FFF2-40B4-BE49-F238E27FC236}">
                    <a16:creationId xmlns:a16="http://schemas.microsoft.com/office/drawing/2014/main" id="{FABFD744-5A77-4309-AE89-9B74142DBFB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749383" y="772685"/>
                <a:ext cx="2594610" cy="534227"/>
              </a:xfrm>
              <a:prstGeom prst="rect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808080">
                    <a:alpha val="50000"/>
                  </a:srgbClr>
                </a:outerShdw>
              </a:effectLst>
            </p:spPr>
            <p:txBody>
              <a:bodyPr rot="0" vert="horz" wrap="square" lIns="54000" tIns="10800" rIns="54000" bIns="10800" anchor="ctr" anchorCtr="0" upright="1">
                <a:no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it-IT" sz="6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</a:rPr>
                  <a:t> </a:t>
                </a:r>
                <a:endParaRPr lang="it-IT" sz="1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ctr">
                  <a:spcAft>
                    <a:spcPts val="0"/>
                  </a:spcAft>
                </a:pPr>
                <a:r>
                  <a:rPr lang="it-IT" sz="11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</a:rPr>
                  <a:t>COMITATO DEL PROGRAMMA</a:t>
                </a:r>
                <a:endParaRPr lang="it-IT" sz="11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ctr">
                  <a:spcAft>
                    <a:spcPts val="0"/>
                  </a:spcAft>
                </a:pPr>
                <a:r>
                  <a:rPr lang="it-IT" sz="1000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</a:rPr>
                  <a:t> </a:t>
                </a:r>
                <a:endParaRPr lang="it-IT" sz="1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62" name="Text Box 414">
                <a:extLst>
                  <a:ext uri="{FF2B5EF4-FFF2-40B4-BE49-F238E27FC236}">
                    <a16:creationId xmlns:a16="http://schemas.microsoft.com/office/drawing/2014/main" id="{3EFF7D09-0DCE-42EA-A521-923022E6EE8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73261" y="975072"/>
                <a:ext cx="2594610" cy="723283"/>
              </a:xfrm>
              <a:prstGeom prst="rect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808080">
                    <a:alpha val="50000"/>
                  </a:srgbClr>
                </a:outerShdw>
              </a:effectLst>
            </p:spPr>
            <p:txBody>
              <a:bodyPr rot="0" vert="horz" wrap="square" lIns="54000" tIns="10800" rIns="54000" bIns="10800" anchor="ctr" anchorCtr="0" upright="1">
                <a:no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it-IT" sz="500" b="1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</a:rPr>
                  <a:t> </a:t>
                </a:r>
                <a:endParaRPr lang="it-IT" sz="1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ctr">
                  <a:lnSpc>
                    <a:spcPct val="75000"/>
                  </a:lnSpc>
                  <a:spcAft>
                    <a:spcPts val="0"/>
                  </a:spcAft>
                </a:pPr>
                <a:r>
                  <a:rPr lang="it-IT" sz="1100" b="1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</a:rPr>
                  <a:t>PRESIDENTE</a:t>
                </a:r>
                <a:endParaRPr lang="it-IT" sz="11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ctr">
                  <a:lnSpc>
                    <a:spcPct val="75000"/>
                  </a:lnSpc>
                  <a:spcAft>
                    <a:spcPts val="0"/>
                  </a:spcAft>
                </a:pPr>
                <a:r>
                  <a:rPr lang="it-IT" sz="1100" b="1" i="1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</a:rPr>
                  <a:t>GEN. ISP. CA.</a:t>
                </a:r>
              </a:p>
              <a:p>
                <a:pPr algn="ctr">
                  <a:lnSpc>
                    <a:spcPct val="75000"/>
                  </a:lnSpc>
                  <a:spcAft>
                    <a:spcPts val="0"/>
                  </a:spcAft>
                </a:pPr>
                <a:r>
                  <a:rPr lang="it-IT" sz="1100" b="1" i="1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</a:rPr>
                  <a:t>BASILIO DI MARTINO</a:t>
                </a:r>
                <a:endParaRPr lang="it-IT" sz="11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cxnSp>
            <p:nvCxnSpPr>
              <p:cNvPr id="63" name="Connettore 2 62">
                <a:extLst>
                  <a:ext uri="{FF2B5EF4-FFF2-40B4-BE49-F238E27FC236}">
                    <a16:creationId xmlns:a16="http://schemas.microsoft.com/office/drawing/2014/main" id="{95238DE4-BACD-427F-8BC9-688B65C9E855}"/>
                  </a:ext>
                </a:extLst>
              </p:cNvPr>
              <p:cNvCxnSpPr>
                <a:cxnSpLocks/>
                <a:stCxn id="62" idx="1"/>
              </p:cNvCxnSpPr>
              <p:nvPr/>
            </p:nvCxnSpPr>
            <p:spPr>
              <a:xfrm flipH="1">
                <a:off x="2029769" y="1336713"/>
                <a:ext cx="1343492" cy="376031"/>
              </a:xfrm>
              <a:prstGeom prst="straightConnector1">
                <a:avLst/>
              </a:prstGeom>
              <a:ln w="19050">
                <a:solidFill>
                  <a:schemeClr val="tx1">
                    <a:lumMod val="95000"/>
                    <a:lumOff val="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Text Box 414">
                <a:extLst>
                  <a:ext uri="{FF2B5EF4-FFF2-40B4-BE49-F238E27FC236}">
                    <a16:creationId xmlns:a16="http://schemas.microsoft.com/office/drawing/2014/main" id="{D05445F7-97D5-4AF4-9860-0473CF24AF9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319848" y="2165078"/>
                <a:ext cx="2594610" cy="606697"/>
              </a:xfrm>
              <a:prstGeom prst="rect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rgbClr val="808080">
                    <a:alpha val="50000"/>
                  </a:srgbClr>
                </a:outerShdw>
              </a:effectLst>
            </p:spPr>
            <p:txBody>
              <a:bodyPr rot="0" vert="horz" wrap="square" lIns="54000" tIns="10800" rIns="54000" bIns="10800" anchor="ctr" anchorCtr="0" upright="1">
                <a:no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it-IT" sz="500" b="1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</a:rPr>
                  <a:t> </a:t>
                </a:r>
                <a:endParaRPr lang="it-IT" sz="1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ctr">
                  <a:lnSpc>
                    <a:spcPct val="75000"/>
                  </a:lnSpc>
                  <a:spcAft>
                    <a:spcPts val="0"/>
                  </a:spcAft>
                </a:pPr>
                <a:r>
                  <a:rPr lang="it-IT" sz="1100" b="1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</a:rPr>
                  <a:t>VICE PRESIDENTE</a:t>
                </a:r>
                <a:endParaRPr lang="it-IT" sz="11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ctr">
                  <a:lnSpc>
                    <a:spcPct val="75000"/>
                  </a:lnSpc>
                  <a:spcAft>
                    <a:spcPts val="0"/>
                  </a:spcAft>
                </a:pPr>
                <a:r>
                  <a:rPr lang="it-IT" sz="1100" b="1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</a:rPr>
                  <a:t>GEN. B.A. GIOVANNI ADAMO</a:t>
                </a:r>
                <a:endParaRPr lang="it-IT" sz="11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5855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36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575"/>
          <p:cNvSpPr/>
          <p:nvPr/>
        </p:nvSpPr>
        <p:spPr>
          <a:xfrm>
            <a:off x="6166059" y="948642"/>
            <a:ext cx="69312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4289" rIns="34289">
            <a:spAutoFit/>
          </a:bodyPr>
          <a:lstStyle>
            <a:lvl1pPr marL="342900" indent="-342900" algn="ctr">
              <a:defRPr sz="2800">
                <a:solidFill>
                  <a:srgbClr val="FF00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 sz="3000" u="sng" dirty="0">
              <a:solidFill>
                <a:srgbClr val="00B0F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2" name="Shape 575"/>
          <p:cNvSpPr/>
          <p:nvPr/>
        </p:nvSpPr>
        <p:spPr>
          <a:xfrm>
            <a:off x="6061186" y="998732"/>
            <a:ext cx="69312" cy="392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4289" rIns="34289">
            <a:spAutoFit/>
          </a:bodyPr>
          <a:lstStyle>
            <a:lvl1pPr marL="342900" indent="-342900" algn="ctr">
              <a:defRPr sz="2800">
                <a:solidFill>
                  <a:srgbClr val="FF00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 sz="1950" dirty="0">
              <a:latin typeface="Arial Rounded MT Bold" panose="020F0704030504030204" pitchFamily="34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207264" y="10428"/>
            <a:ext cx="11693213" cy="707886"/>
          </a:xfrm>
          <a:prstGeom prst="rect">
            <a:avLst/>
          </a:prstGeom>
          <a:solidFill>
            <a:srgbClr val="A78E5A"/>
          </a:solidFill>
        </p:spPr>
        <p:txBody>
          <a:bodyPr wrap="square" rtlCol="0">
            <a:spAutoFit/>
          </a:bodyPr>
          <a:lstStyle/>
          <a:p>
            <a:pPr lvl="2" algn="ctr"/>
            <a:r>
              <a:rPr lang="it-IT" sz="4000" b="1" dirty="0">
                <a:solidFill>
                  <a:srgbClr val="0C263F"/>
                </a:solidFill>
                <a:latin typeface="Broadway" panose="04040905080B02020502" pitchFamily="82" charset="0"/>
              </a:rPr>
              <a:t>Progetto Centenario </a:t>
            </a:r>
            <a:r>
              <a:rPr lang="it-IT" sz="4000" dirty="0">
                <a:solidFill>
                  <a:srgbClr val="E7E6E6"/>
                </a:solidFill>
                <a:latin typeface="Broadway" panose="04040905080B02020502" pitchFamily="82" charset="0"/>
              </a:rPr>
              <a:t>AM</a:t>
            </a:r>
            <a:endParaRPr lang="it-IT" sz="4000" i="1" dirty="0">
              <a:solidFill>
                <a:srgbClr val="E7E6E6"/>
              </a:solidFill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149025" y="708901"/>
            <a:ext cx="4571993" cy="609397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it-IT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hlinkClick r:id="rId3" action="ppaction://hlinksldjump"/>
              </a:rPr>
              <a:t>Piano di Comunicazione Strategica</a:t>
            </a:r>
            <a:endParaRPr lang="it-IT" sz="20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it-IT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hlinkClick r:id="rId4" action="ppaction://hlinksldjump"/>
              </a:rPr>
              <a:t>Parata </a:t>
            </a:r>
            <a:r>
              <a:rPr lang="it-IT" sz="20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hlinkClick r:id="rId4" action="ppaction://hlinksldjump"/>
              </a:rPr>
              <a:t>Aerea </a:t>
            </a:r>
            <a:r>
              <a:rPr lang="it-IT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hlinkClick r:id="rId4" action="ppaction://hlinksldjump"/>
              </a:rPr>
              <a:t>/ Cerimonia</a:t>
            </a:r>
            <a:endParaRPr lang="it-IT" sz="20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it-IT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hlinkClick r:id="rId5" action="ppaction://hlinksldjump"/>
              </a:rPr>
              <a:t>Manifestazione Aerea</a:t>
            </a:r>
            <a:endParaRPr lang="it-IT" sz="20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it-IT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hlinkClick r:id="rId6" action="ppaction://hlinksldjump"/>
              </a:rPr>
              <a:t>Flying </a:t>
            </a:r>
            <a:r>
              <a:rPr lang="it-IT" sz="20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hlinkClick r:id="rId6" action="ppaction://hlinksldjump"/>
              </a:rPr>
              <a:t>Museum</a:t>
            </a:r>
            <a:endParaRPr lang="it-IT" sz="20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it-IT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hlinkClick r:id="rId7" action="ppaction://hlinksldjump"/>
              </a:rPr>
              <a:t>Simposi</a:t>
            </a:r>
            <a:endParaRPr lang="it-IT" sz="20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it-IT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hlinkClick r:id="rId8" action="ppaction://hlinksldjump"/>
              </a:rPr>
              <a:t>Conferenza Internazionale</a:t>
            </a:r>
            <a:endParaRPr lang="it-IT" sz="20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it-IT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hlinkClick r:id="rId9" action="ppaction://hlinksldjump"/>
              </a:rPr>
              <a:t>Mostre</a:t>
            </a:r>
            <a:endParaRPr lang="it-IT" sz="20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it-IT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hlinkClick r:id="rId10" action="ppaction://hlinksldjump"/>
              </a:rPr>
              <a:t>Corsi </a:t>
            </a:r>
            <a:r>
              <a:rPr lang="it-IT" sz="20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hlinkClick r:id="rId10" action="ppaction://hlinksldjump"/>
              </a:rPr>
              <a:t>Cultura </a:t>
            </a:r>
            <a:r>
              <a:rPr lang="it-IT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hlinkClick r:id="rId10" action="ppaction://hlinksldjump"/>
              </a:rPr>
              <a:t>A</a:t>
            </a:r>
            <a:r>
              <a:rPr lang="it-IT" sz="20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hlinkClick r:id="rId10" action="ppaction://hlinksldjump"/>
              </a:rPr>
              <a:t>eronautica</a:t>
            </a:r>
            <a:endParaRPr lang="it-IT" sz="20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it-IT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hlinkClick r:id="rId11" action="ppaction://hlinksldjump"/>
              </a:rPr>
              <a:t>Sorvoli PAN e Banda AM</a:t>
            </a:r>
            <a:endParaRPr lang="it-IT" sz="20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it-IT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hlinkClick r:id="rId12" action="ppaction://hlinksldjump"/>
              </a:rPr>
              <a:t>Editoria</a:t>
            </a:r>
            <a:endParaRPr lang="it-IT" sz="20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it-IT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hlinkClick r:id="rId13" action="ppaction://hlinksldjump"/>
              </a:rPr>
              <a:t>Album Panini</a:t>
            </a:r>
            <a:endParaRPr lang="it-IT" sz="20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it-IT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hlinkClick r:id="rId14" action="ppaction://hlinksldjump"/>
              </a:rPr>
              <a:t>Almanacco</a:t>
            </a:r>
            <a:endParaRPr lang="it-IT" sz="20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it-IT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hlinkClick r:id="rId15" action="ppaction://hlinksldjump"/>
              </a:rPr>
              <a:t>Collana F</a:t>
            </a:r>
            <a:r>
              <a:rPr lang="it-IT" sz="20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hlinkClick r:id="rId15" action="ppaction://hlinksldjump"/>
              </a:rPr>
              <a:t>umetti</a:t>
            </a:r>
            <a:endParaRPr lang="it-IT" sz="20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0" name="Rettangolo 89"/>
          <p:cNvSpPr/>
          <p:nvPr/>
        </p:nvSpPr>
        <p:spPr>
          <a:xfrm>
            <a:off x="6890994" y="998732"/>
            <a:ext cx="4799418" cy="563231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it-IT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hlinkClick r:id="rId16" action="ppaction://hlinksldjump"/>
              </a:rPr>
              <a:t>Documentario e </a:t>
            </a:r>
            <a:r>
              <a:rPr lang="it-IT" sz="20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hlinkClick r:id="rId16" action="ppaction://hlinksldjump"/>
              </a:rPr>
              <a:t>Speciali </a:t>
            </a:r>
            <a:r>
              <a:rPr lang="it-IT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hlinkClick r:id="rId16" action="ppaction://hlinksldjump"/>
              </a:rPr>
              <a:t>TV</a:t>
            </a:r>
            <a:endParaRPr lang="it-IT" sz="20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it-IT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hlinkClick r:id="rId17" action="ppaction://hlinksldjump"/>
              </a:rPr>
              <a:t>Filmato celebrativo</a:t>
            </a:r>
            <a:endParaRPr lang="it-IT" sz="20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it-IT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hlinkClick r:id="rId18" action="ppaction://hlinksldjump"/>
              </a:rPr>
              <a:t>Eventi </a:t>
            </a:r>
            <a:r>
              <a:rPr lang="it-IT" sz="20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hlinkClick r:id="rId18" action="ppaction://hlinksldjump"/>
              </a:rPr>
              <a:t>Sportivi</a:t>
            </a:r>
            <a:endParaRPr lang="it-IT" sz="20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it-IT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hlinkClick r:id="rId19" action="ppaction://hlinksldjump"/>
              </a:rPr>
              <a:t>Logo e Mascotte</a:t>
            </a:r>
            <a:endParaRPr lang="it-IT" sz="20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it-IT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hlinkClick r:id="rId20" action="ppaction://hlinksldjump"/>
              </a:rPr>
              <a:t>Moneta</a:t>
            </a:r>
            <a:endParaRPr lang="it-IT" sz="20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it-IT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hlinkClick r:id="rId21" action="ppaction://hlinksldjump"/>
              </a:rPr>
              <a:t>Francobollo</a:t>
            </a:r>
            <a:endParaRPr lang="it-IT" sz="20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it-IT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hlinkClick r:id="rId22" action="ppaction://hlinksldjump"/>
              </a:rPr>
              <a:t>Oggettistica</a:t>
            </a:r>
            <a:endParaRPr lang="it-IT" sz="20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it-IT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hlinkClick r:id="rId23" action="ppaction://hlinksldjump"/>
              </a:rPr>
              <a:t>Guinness </a:t>
            </a:r>
            <a:r>
              <a:rPr lang="it-IT" sz="20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hlinkClick r:id="rId23" action="ppaction://hlinksldjump"/>
              </a:rPr>
              <a:t>Primati</a:t>
            </a:r>
            <a:endParaRPr lang="it-IT" sz="20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it-IT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hlinkClick r:id="rId24" action="ppaction://hlinksldjump"/>
              </a:rPr>
              <a:t>Beneficenza</a:t>
            </a:r>
            <a:endParaRPr lang="it-IT" sz="20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it-IT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hlinkClick r:id="rId25" action="ppaction://hlinksldjump"/>
              </a:rPr>
              <a:t>Sponsor</a:t>
            </a:r>
            <a:endParaRPr lang="it-IT" sz="20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it-IT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hlinkClick r:id="rId26" action="ppaction://hlinksldjump"/>
              </a:rPr>
              <a:t>Museo Vigna di Valle</a:t>
            </a:r>
            <a:endParaRPr lang="it-IT" sz="20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it-IT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hlinkClick r:id="rId27" action="ppaction://hlinksldjump"/>
              </a:rPr>
              <a:t>DSSE </a:t>
            </a:r>
            <a:r>
              <a:rPr lang="it-IT" sz="20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hlinkClick r:id="rId27" action="ppaction://hlinksldjump"/>
              </a:rPr>
              <a:t>Guidonia</a:t>
            </a:r>
            <a:endParaRPr lang="it-IT" sz="20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477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36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575"/>
          <p:cNvSpPr/>
          <p:nvPr/>
        </p:nvSpPr>
        <p:spPr>
          <a:xfrm>
            <a:off x="6166059" y="948642"/>
            <a:ext cx="69312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4289" rIns="34289">
            <a:spAutoFit/>
          </a:bodyPr>
          <a:lstStyle>
            <a:lvl1pPr marL="342900" indent="-342900" algn="ctr">
              <a:defRPr sz="2800">
                <a:solidFill>
                  <a:srgbClr val="FF00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 sz="3000" u="sng" dirty="0">
              <a:solidFill>
                <a:srgbClr val="00B0F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2" name="Shape 575"/>
          <p:cNvSpPr/>
          <p:nvPr/>
        </p:nvSpPr>
        <p:spPr>
          <a:xfrm>
            <a:off x="6061186" y="998732"/>
            <a:ext cx="69312" cy="392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4289" rIns="34289">
            <a:spAutoFit/>
          </a:bodyPr>
          <a:lstStyle>
            <a:lvl1pPr marL="342900" indent="-342900" algn="ctr">
              <a:defRPr sz="2800">
                <a:solidFill>
                  <a:srgbClr val="FF00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 sz="1950" dirty="0">
              <a:latin typeface="Arial Rounded MT Bold" panose="020F0704030504030204" pitchFamily="34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207264" y="10428"/>
            <a:ext cx="11693213" cy="707886"/>
          </a:xfrm>
          <a:prstGeom prst="rect">
            <a:avLst/>
          </a:prstGeom>
          <a:solidFill>
            <a:srgbClr val="A78E5A"/>
          </a:solidFill>
        </p:spPr>
        <p:txBody>
          <a:bodyPr wrap="square" rtlCol="0">
            <a:spAutoFit/>
          </a:bodyPr>
          <a:lstStyle/>
          <a:p>
            <a:pPr lvl="2" algn="ctr"/>
            <a:r>
              <a:rPr lang="it-IT" sz="4000" b="1" dirty="0">
                <a:solidFill>
                  <a:srgbClr val="0C263F"/>
                </a:solidFill>
                <a:latin typeface="Broadway" panose="04040905080B02020502" pitchFamily="82" charset="0"/>
              </a:rPr>
              <a:t>Progetto Centenario </a:t>
            </a:r>
            <a:r>
              <a:rPr lang="it-IT" sz="4000" dirty="0">
                <a:solidFill>
                  <a:srgbClr val="E7E6E6"/>
                </a:solidFill>
                <a:latin typeface="Broadway" panose="04040905080B02020502" pitchFamily="82" charset="0"/>
              </a:rPr>
              <a:t>AM</a:t>
            </a:r>
            <a:endParaRPr lang="it-IT" sz="4000" i="1" dirty="0">
              <a:solidFill>
                <a:srgbClr val="E7E6E6"/>
              </a:solidFill>
            </a:endParaRPr>
          </a:p>
        </p:txBody>
      </p:sp>
      <p:sp>
        <p:nvSpPr>
          <p:cNvPr id="21" name="Google Shape;289;p46">
            <a:extLst>
              <a:ext uri="{FF2B5EF4-FFF2-40B4-BE49-F238E27FC236}">
                <a16:creationId xmlns:a16="http://schemas.microsoft.com/office/drawing/2014/main" id="{53AE1CE9-3341-CD42-8570-2806405648A9}"/>
              </a:ext>
            </a:extLst>
          </p:cNvPr>
          <p:cNvSpPr txBox="1"/>
          <p:nvPr/>
        </p:nvSpPr>
        <p:spPr>
          <a:xfrm>
            <a:off x="4922306" y="703687"/>
            <a:ext cx="6978171" cy="584775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3200" i="1">
                <a:solidFill>
                  <a:srgbClr val="1A3650"/>
                </a:solidFill>
                <a:latin typeface="Britannic Bold" panose="020B0903060703020204" pitchFamily="34" charset="0"/>
              </a:defRPr>
            </a:lvl1pPr>
          </a:lstStyle>
          <a:p>
            <a:r>
              <a:rPr lang="it-IT" dirty="0">
                <a:sym typeface="Federo"/>
              </a:rPr>
              <a:t>Piano di Comunicazione strategica</a:t>
            </a:r>
          </a:p>
        </p:txBody>
      </p:sp>
      <p:sp>
        <p:nvSpPr>
          <p:cNvPr id="17" name="Rettangolo 16"/>
          <p:cNvSpPr/>
          <p:nvPr/>
        </p:nvSpPr>
        <p:spPr>
          <a:xfrm>
            <a:off x="676117" y="1502640"/>
            <a:ext cx="10839450" cy="5324535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  <a:defRPr/>
            </a:pPr>
            <a:r>
              <a:rPr lang="it-IT" sz="24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Elaborazione di una </a:t>
            </a:r>
            <a:r>
              <a:rPr lang="it-IT" sz="2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strategia di comunicazione </a:t>
            </a:r>
            <a:r>
              <a:rPr lang="it-IT" sz="24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che renda consapevole il grande  pubblico sul traguardo raggiunto dall’Aeronautica Militare, raccontando la storia e il valore dei suoi uomini che in 100 anni ed ancora oggi con le loro azioni continuano a darne testimonianza.</a:t>
            </a:r>
          </a:p>
          <a:p>
            <a:pPr marL="457200" indent="-457200" algn="just">
              <a:buFont typeface="Wingdings" panose="05000000000000000000" pitchFamily="2" charset="2"/>
              <a:buChar char="Ø"/>
              <a:defRPr/>
            </a:pPr>
            <a:endParaRPr lang="it-IT" sz="2400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  <a:defRPr/>
            </a:pPr>
            <a:r>
              <a:rPr lang="it-IT" sz="2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VALORIZZARE</a:t>
            </a:r>
            <a:r>
              <a:rPr lang="it-IT" sz="24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tutte le iniziative e le attività nell'ambito delle celebrazioni del Centenario.</a:t>
            </a:r>
          </a:p>
          <a:p>
            <a:pPr marL="457200" indent="-457200" algn="just">
              <a:buFont typeface="Wingdings" panose="05000000000000000000" pitchFamily="2" charset="2"/>
              <a:buChar char="Ø"/>
              <a:defRPr/>
            </a:pPr>
            <a:endParaRPr lang="it-IT" sz="2400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  <a:defRPr/>
            </a:pPr>
            <a:r>
              <a:rPr lang="it-IT" sz="2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TARGET</a:t>
            </a:r>
            <a:r>
              <a:rPr lang="it-IT" sz="24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: LA POPOLAZIONE, I GIOVANI , GLI APPASSIONATI. </a:t>
            </a:r>
          </a:p>
          <a:p>
            <a:pPr marL="457200" indent="-457200" algn="just">
              <a:buFont typeface="Wingdings" panose="05000000000000000000" pitchFamily="2" charset="2"/>
              <a:buChar char="Ø"/>
              <a:defRPr/>
            </a:pPr>
            <a:endParaRPr lang="it-IT" sz="2400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  <a:defRPr/>
            </a:pPr>
            <a:r>
              <a:rPr lang="it-IT" sz="2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DOVE?</a:t>
            </a:r>
            <a:r>
              <a:rPr lang="it-IT" sz="24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it-IT" sz="24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Wingdings" panose="05000000000000000000" pitchFamily="2" charset="2"/>
              </a:rPr>
              <a:t> MEDIA, SITI SOCIAL, STAMPA, INFLUENCERS, MAIL</a:t>
            </a:r>
            <a:endParaRPr lang="it-IT" sz="2400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  <a:defRPr/>
            </a:pPr>
            <a:endParaRPr lang="it-IT" sz="2400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  <a:defRPr/>
            </a:pPr>
            <a:r>
              <a:rPr lang="it-IT" sz="2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DA QUANDO? </a:t>
            </a:r>
            <a:r>
              <a:rPr lang="it-IT" sz="24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DAL 28 MARZO 2022 (PERCORSO DI «AVVICINAMENTO»)</a:t>
            </a:r>
          </a:p>
          <a:p>
            <a:pPr>
              <a:defRPr/>
            </a:pPr>
            <a:endParaRPr lang="it-IT" sz="2800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18" name="Immagine 1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564" y="6413175"/>
            <a:ext cx="396000" cy="396000"/>
          </a:xfrm>
          <a:prstGeom prst="rect">
            <a:avLst/>
          </a:prstGeom>
        </p:spPr>
      </p:pic>
      <p:pic>
        <p:nvPicPr>
          <p:cNvPr id="19" name="Immagine 1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477" y="6431175"/>
            <a:ext cx="360000" cy="360000"/>
          </a:xfrm>
          <a:prstGeom prst="rect">
            <a:avLst/>
          </a:prstGeom>
        </p:spPr>
      </p:pic>
      <p:pic>
        <p:nvPicPr>
          <p:cNvPr id="20" name="Immagine 19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4651" y="6431175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66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36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575"/>
          <p:cNvSpPr/>
          <p:nvPr/>
        </p:nvSpPr>
        <p:spPr>
          <a:xfrm>
            <a:off x="6166059" y="948642"/>
            <a:ext cx="69312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4289" rIns="34289">
            <a:spAutoFit/>
          </a:bodyPr>
          <a:lstStyle>
            <a:lvl1pPr marL="342900" indent="-342900" algn="ctr">
              <a:defRPr sz="2800">
                <a:solidFill>
                  <a:srgbClr val="FF00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 sz="3000" u="sng" dirty="0">
              <a:solidFill>
                <a:srgbClr val="00B0F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2" name="Shape 575"/>
          <p:cNvSpPr/>
          <p:nvPr/>
        </p:nvSpPr>
        <p:spPr>
          <a:xfrm>
            <a:off x="6061186" y="998732"/>
            <a:ext cx="69312" cy="392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4289" rIns="34289">
            <a:spAutoFit/>
          </a:bodyPr>
          <a:lstStyle>
            <a:lvl1pPr marL="342900" indent="-342900" algn="ctr">
              <a:defRPr sz="2800">
                <a:solidFill>
                  <a:srgbClr val="FF00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 sz="1950" dirty="0">
              <a:latin typeface="Arial Rounded MT Bold" panose="020F0704030504030204" pitchFamily="34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207264" y="10428"/>
            <a:ext cx="11693213" cy="707886"/>
          </a:xfrm>
          <a:prstGeom prst="rect">
            <a:avLst/>
          </a:prstGeom>
          <a:solidFill>
            <a:srgbClr val="A78E5A"/>
          </a:solidFill>
        </p:spPr>
        <p:txBody>
          <a:bodyPr wrap="square" rtlCol="0">
            <a:spAutoFit/>
          </a:bodyPr>
          <a:lstStyle/>
          <a:p>
            <a:pPr lvl="2" algn="ctr"/>
            <a:r>
              <a:rPr lang="it-IT" sz="4000" b="1" dirty="0">
                <a:solidFill>
                  <a:srgbClr val="0C263F"/>
                </a:solidFill>
                <a:latin typeface="Broadway" panose="04040905080B02020502" pitchFamily="82" charset="0"/>
              </a:rPr>
              <a:t>Progetto Centenario </a:t>
            </a:r>
            <a:r>
              <a:rPr lang="it-IT" sz="4000" dirty="0">
                <a:solidFill>
                  <a:srgbClr val="E7E6E6"/>
                </a:solidFill>
                <a:latin typeface="Broadway" panose="04040905080B02020502" pitchFamily="82" charset="0"/>
              </a:rPr>
              <a:t>AM</a:t>
            </a:r>
            <a:endParaRPr lang="it-IT" sz="4000" i="1" dirty="0">
              <a:solidFill>
                <a:srgbClr val="E7E6E6"/>
              </a:solidFill>
            </a:endParaRPr>
          </a:p>
        </p:txBody>
      </p:sp>
      <p:sp>
        <p:nvSpPr>
          <p:cNvPr id="21" name="Google Shape;289;p46">
            <a:extLst>
              <a:ext uri="{FF2B5EF4-FFF2-40B4-BE49-F238E27FC236}">
                <a16:creationId xmlns:a16="http://schemas.microsoft.com/office/drawing/2014/main" id="{53AE1CE9-3341-CD42-8570-2806405648A9}"/>
              </a:ext>
            </a:extLst>
          </p:cNvPr>
          <p:cNvSpPr txBox="1"/>
          <p:nvPr/>
        </p:nvSpPr>
        <p:spPr>
          <a:xfrm>
            <a:off x="4922306" y="703687"/>
            <a:ext cx="6978171" cy="584775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3200" i="1">
                <a:solidFill>
                  <a:srgbClr val="1A3650"/>
                </a:solidFill>
                <a:latin typeface="Britannic Bold" panose="020B0903060703020204" pitchFamily="34" charset="0"/>
              </a:defRPr>
            </a:lvl1pPr>
          </a:lstStyle>
          <a:p>
            <a:r>
              <a:rPr lang="it-IT" dirty="0">
                <a:sym typeface="Federo"/>
              </a:rPr>
              <a:t>Parata Aerea / Cerimonia Militare</a:t>
            </a:r>
            <a:endParaRPr dirty="0">
              <a:sym typeface="Federo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681644" y="1569688"/>
            <a:ext cx="10858833" cy="386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it-IT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Cerimonia sulla Terrazza del Pincio,  </a:t>
            </a:r>
            <a:r>
              <a:rPr lang="it-IT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 Marzo 2023</a:t>
            </a:r>
            <a:r>
              <a:rPr lang="it-IT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(ok Comune)</a:t>
            </a:r>
            <a:r>
              <a:rPr lang="it-IT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</a:p>
          <a:p>
            <a:pPr marL="342900" indent="-3429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it-IT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 termine delle cerimonia sorvolo velivoli AM che si conclude con il sorvolo della PAN;</a:t>
            </a:r>
          </a:p>
          <a:p>
            <a:pPr marL="342900" indent="-3429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it-IT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Partecipazione </a:t>
            </a:r>
            <a:r>
              <a:rPr lang="it-IT" sz="20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SOLO</a:t>
            </a:r>
            <a:r>
              <a:rPr lang="it-IT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dei velivoli in servizio a tale data;</a:t>
            </a:r>
          </a:p>
          <a:p>
            <a:pPr marL="342900" indent="-3429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it-IT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Passaggio </a:t>
            </a:r>
            <a:r>
              <a:rPr lang="it-IT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«formazione 100», </a:t>
            </a:r>
            <a:r>
              <a:rPr lang="it-IT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PAN e un T-345 con livrea “Frecce Tricolori”;</a:t>
            </a:r>
          </a:p>
          <a:p>
            <a:pPr marL="361950" indent="-361950" algn="just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it-IT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Direttrice</a:t>
            </a:r>
            <a:r>
              <a:rPr lang="it-IT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it-IT" altLang="it-IT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Circo Massimo -&gt; Altare della Patria -&gt; Piazza del Popolo (su quest’ultima, proposto TOT primo sorvolo della cd. «Formazione 100» alle 13:00/L).</a:t>
            </a:r>
          </a:p>
          <a:p>
            <a:pPr marL="361950" indent="-361950" algn="just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it-IT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Nel sottostante </a:t>
            </a:r>
            <a:r>
              <a:rPr lang="it-IT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emiciclo di Piazza del Popolo </a:t>
            </a:r>
            <a:r>
              <a:rPr lang="it-IT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mostra statica di mezzi e materiali dell’AM.</a:t>
            </a:r>
          </a:p>
          <a:p>
            <a:pPr marL="361950" indent="-361950" algn="just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it-IT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Sono già in corso contatti con il Comune di Roma e il </a:t>
            </a:r>
            <a:r>
              <a:rPr lang="it-IT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Sindaco</a:t>
            </a:r>
            <a:r>
              <a:rPr lang="it-IT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16" name="Immagine 1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564" y="6413175"/>
            <a:ext cx="396000" cy="396000"/>
          </a:xfrm>
          <a:prstGeom prst="rect">
            <a:avLst/>
          </a:prstGeom>
        </p:spPr>
      </p:pic>
      <p:pic>
        <p:nvPicPr>
          <p:cNvPr id="17" name="Immagine 1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477" y="6431175"/>
            <a:ext cx="360000" cy="360000"/>
          </a:xfrm>
          <a:prstGeom prst="rect">
            <a:avLst/>
          </a:prstGeom>
        </p:spPr>
      </p:pic>
      <p:pic>
        <p:nvPicPr>
          <p:cNvPr id="18" name="Immagine 17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4651" y="6431175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28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25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36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575"/>
          <p:cNvSpPr/>
          <p:nvPr/>
        </p:nvSpPr>
        <p:spPr>
          <a:xfrm>
            <a:off x="6166059" y="948642"/>
            <a:ext cx="69312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4289" rIns="34289">
            <a:spAutoFit/>
          </a:bodyPr>
          <a:lstStyle>
            <a:lvl1pPr marL="342900" indent="-342900" algn="ctr">
              <a:defRPr sz="2800">
                <a:solidFill>
                  <a:srgbClr val="FF00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 sz="3000" u="sng" dirty="0">
              <a:solidFill>
                <a:srgbClr val="00B0F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2" name="Shape 575"/>
          <p:cNvSpPr/>
          <p:nvPr/>
        </p:nvSpPr>
        <p:spPr>
          <a:xfrm>
            <a:off x="6061186" y="998732"/>
            <a:ext cx="69312" cy="392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4289" rIns="34289">
            <a:spAutoFit/>
          </a:bodyPr>
          <a:lstStyle>
            <a:lvl1pPr marL="342900" indent="-342900" algn="ctr">
              <a:defRPr sz="2800">
                <a:solidFill>
                  <a:srgbClr val="FF00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 sz="1950" dirty="0">
              <a:latin typeface="Arial Rounded MT Bold" panose="020F0704030504030204" pitchFamily="34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207264" y="10428"/>
            <a:ext cx="11693213" cy="707886"/>
          </a:xfrm>
          <a:prstGeom prst="rect">
            <a:avLst/>
          </a:prstGeom>
          <a:solidFill>
            <a:srgbClr val="A78E5A"/>
          </a:solidFill>
        </p:spPr>
        <p:txBody>
          <a:bodyPr wrap="square" rtlCol="0">
            <a:spAutoFit/>
          </a:bodyPr>
          <a:lstStyle/>
          <a:p>
            <a:pPr lvl="2" algn="ctr"/>
            <a:r>
              <a:rPr lang="it-IT" sz="4000" b="1" dirty="0">
                <a:solidFill>
                  <a:srgbClr val="0C263F"/>
                </a:solidFill>
                <a:latin typeface="Broadway" panose="04040905080B02020502" pitchFamily="82" charset="0"/>
              </a:rPr>
              <a:t>Progetto Centenario </a:t>
            </a:r>
            <a:r>
              <a:rPr lang="it-IT" sz="4000" dirty="0">
                <a:solidFill>
                  <a:srgbClr val="E7E6E6"/>
                </a:solidFill>
                <a:latin typeface="Broadway" panose="04040905080B02020502" pitchFamily="82" charset="0"/>
              </a:rPr>
              <a:t>AM</a:t>
            </a:r>
            <a:endParaRPr lang="it-IT" sz="4000" i="1" dirty="0">
              <a:solidFill>
                <a:srgbClr val="E7E6E6"/>
              </a:solidFill>
            </a:endParaRPr>
          </a:p>
        </p:txBody>
      </p:sp>
      <p:sp>
        <p:nvSpPr>
          <p:cNvPr id="21" name="Google Shape;289;p46">
            <a:extLst>
              <a:ext uri="{FF2B5EF4-FFF2-40B4-BE49-F238E27FC236}">
                <a16:creationId xmlns:a16="http://schemas.microsoft.com/office/drawing/2014/main" id="{53AE1CE9-3341-CD42-8570-2806405648A9}"/>
              </a:ext>
            </a:extLst>
          </p:cNvPr>
          <p:cNvSpPr txBox="1"/>
          <p:nvPr/>
        </p:nvSpPr>
        <p:spPr>
          <a:xfrm>
            <a:off x="4922306" y="703687"/>
            <a:ext cx="6978171" cy="584775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3200" i="1">
                <a:solidFill>
                  <a:srgbClr val="1A3650"/>
                </a:solidFill>
                <a:latin typeface="Britannic Bold" panose="020B0903060703020204" pitchFamily="34" charset="0"/>
              </a:defRPr>
            </a:lvl1pPr>
          </a:lstStyle>
          <a:p>
            <a:r>
              <a:rPr lang="it-IT" dirty="0">
                <a:sym typeface="Federo"/>
              </a:rPr>
              <a:t>Manifestazione Aerea-Pratica di Mare</a:t>
            </a:r>
            <a:endParaRPr dirty="0">
              <a:sym typeface="Federo"/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684937" y="1767128"/>
            <a:ext cx="10839450" cy="3739485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  <a:defRPr/>
            </a:pPr>
            <a:r>
              <a:rPr lang="it-IT" sz="3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Weekend </a:t>
            </a:r>
            <a:r>
              <a:rPr lang="it-IT" sz="32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16-18 giugno 2023</a:t>
            </a:r>
          </a:p>
          <a:p>
            <a:pPr marL="457200" indent="-457200" algn="just">
              <a:spcBef>
                <a:spcPts val="1200"/>
              </a:spcBef>
              <a:buFont typeface="Wingdings" panose="05000000000000000000" pitchFamily="2" charset="2"/>
              <a:buChar char="Ø"/>
              <a:defRPr/>
            </a:pPr>
            <a:r>
              <a:rPr lang="it-IT" sz="3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Articolata su tre giorni</a:t>
            </a:r>
          </a:p>
          <a:p>
            <a:pPr marL="457200" indent="-457200" algn="just"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it-IT" sz="32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NO velivoli stranieri</a:t>
            </a:r>
          </a:p>
          <a:p>
            <a:pPr marL="457200" indent="-457200" algn="just">
              <a:spcBef>
                <a:spcPts val="1200"/>
              </a:spcBef>
              <a:buFont typeface="Wingdings" panose="05000000000000000000" pitchFamily="2" charset="2"/>
              <a:buChar char="Ø"/>
              <a:defRPr/>
            </a:pPr>
            <a:r>
              <a:rPr lang="it-IT" sz="3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Esibizioni:	4 ore al mattino</a:t>
            </a:r>
          </a:p>
          <a:p>
            <a:pPr lvl="5" algn="just">
              <a:spcBef>
                <a:spcPts val="1200"/>
              </a:spcBef>
              <a:defRPr/>
            </a:pPr>
            <a:r>
              <a:rPr lang="it-IT" sz="3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	4 ore al pomeriggio</a:t>
            </a:r>
          </a:p>
          <a:p>
            <a:pPr algn="just">
              <a:defRPr/>
            </a:pPr>
            <a:endParaRPr lang="it-IT" sz="3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16" name="Immagine 1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564" y="6413175"/>
            <a:ext cx="396000" cy="396000"/>
          </a:xfrm>
          <a:prstGeom prst="rect">
            <a:avLst/>
          </a:prstGeom>
        </p:spPr>
      </p:pic>
      <p:pic>
        <p:nvPicPr>
          <p:cNvPr id="18" name="Immagine 1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477" y="6431175"/>
            <a:ext cx="360000" cy="360000"/>
          </a:xfrm>
          <a:prstGeom prst="rect">
            <a:avLst/>
          </a:prstGeom>
        </p:spPr>
      </p:pic>
      <p:pic>
        <p:nvPicPr>
          <p:cNvPr id="19" name="Immagine 18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4651" y="6431175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372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36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575"/>
          <p:cNvSpPr/>
          <p:nvPr/>
        </p:nvSpPr>
        <p:spPr>
          <a:xfrm>
            <a:off x="6166059" y="948642"/>
            <a:ext cx="69312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4289" rIns="34289">
            <a:spAutoFit/>
          </a:bodyPr>
          <a:lstStyle>
            <a:lvl1pPr marL="342900" indent="-342900" algn="ctr">
              <a:defRPr sz="2800">
                <a:solidFill>
                  <a:srgbClr val="FF00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 sz="3000" u="sng" dirty="0">
              <a:solidFill>
                <a:srgbClr val="00B0F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2" name="Shape 575"/>
          <p:cNvSpPr/>
          <p:nvPr/>
        </p:nvSpPr>
        <p:spPr>
          <a:xfrm>
            <a:off x="6061186" y="998732"/>
            <a:ext cx="69312" cy="392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4289" rIns="34289">
            <a:spAutoFit/>
          </a:bodyPr>
          <a:lstStyle>
            <a:lvl1pPr marL="342900" indent="-342900" algn="ctr">
              <a:defRPr sz="2800">
                <a:solidFill>
                  <a:srgbClr val="FF00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 sz="1950" dirty="0">
              <a:latin typeface="Arial Rounded MT Bold" panose="020F0704030504030204" pitchFamily="34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330893" y="2813"/>
            <a:ext cx="11693213" cy="707886"/>
          </a:xfrm>
          <a:prstGeom prst="rect">
            <a:avLst/>
          </a:prstGeom>
          <a:solidFill>
            <a:srgbClr val="A78E5A"/>
          </a:solidFill>
        </p:spPr>
        <p:txBody>
          <a:bodyPr wrap="square" rtlCol="0">
            <a:spAutoFit/>
          </a:bodyPr>
          <a:lstStyle/>
          <a:p>
            <a:pPr lvl="2" algn="ctr"/>
            <a:r>
              <a:rPr lang="it-IT" sz="4000" b="1" dirty="0">
                <a:solidFill>
                  <a:srgbClr val="0C263F"/>
                </a:solidFill>
                <a:latin typeface="Broadway" panose="04040905080B02020502" pitchFamily="82" charset="0"/>
              </a:rPr>
              <a:t>Progetto Centenario </a:t>
            </a:r>
            <a:r>
              <a:rPr lang="it-IT" sz="4000" dirty="0">
                <a:solidFill>
                  <a:srgbClr val="E7E6E6"/>
                </a:solidFill>
                <a:latin typeface="Broadway" panose="04040905080B02020502" pitchFamily="82" charset="0"/>
              </a:rPr>
              <a:t>AM</a:t>
            </a:r>
            <a:endParaRPr lang="it-IT" sz="4000" i="1" dirty="0">
              <a:solidFill>
                <a:srgbClr val="E7E6E6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2346939" y="1518790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u="sng" dirty="0">
                <a:solidFill>
                  <a:schemeClr val="bg1"/>
                </a:solidFill>
                <a:latin typeface="Calibri"/>
              </a:rPr>
              <a:t>Ad oggi </a:t>
            </a:r>
            <a:r>
              <a:rPr lang="it-IT" dirty="0">
                <a:solidFill>
                  <a:schemeClr val="bg1"/>
                </a:solidFill>
                <a:latin typeface="Calibri"/>
              </a:rPr>
              <a:t>è prevista la partecipazione di :</a:t>
            </a:r>
          </a:p>
        </p:txBody>
      </p:sp>
      <p:graphicFrame>
        <p:nvGraphicFramePr>
          <p:cNvPr id="11" name="Tabel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2828333"/>
              </p:ext>
            </p:extLst>
          </p:nvPr>
        </p:nvGraphicFramePr>
        <p:xfrm>
          <a:off x="2875167" y="2444500"/>
          <a:ext cx="6720407" cy="2896720"/>
        </p:xfrm>
        <a:graphic>
          <a:graphicData uri="http://schemas.openxmlformats.org/drawingml/2006/table">
            <a:tbl>
              <a:tblPr/>
              <a:tblGrid>
                <a:gridCol w="13566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26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66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321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3219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89672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SVA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SPITFIRE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SIAI 208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HH-139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9672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CA-33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P-38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T-33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SF-260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HH-101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9672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SPAD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P-47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G-91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MB339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B-767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9672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CA 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C-45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F-104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SF-260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G-550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9672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FL-3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C-47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P-148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AB-212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C-130J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9672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SAIMAN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DC-6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P-149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NH-500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C-27J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9672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BF-109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AB-47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MB-326E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EFA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 346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9672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L-5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VAMPIRE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MB-326K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FALCON 900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F-35</a:t>
                      </a:r>
                      <a:r>
                        <a:rPr lang="it-IT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9672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MACCHI 308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F-86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P-166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A-319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it-IT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P-180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9672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P-51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G-46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F-16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CR-42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F-156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3" name="CasellaDiTesto 12"/>
          <p:cNvSpPr txBox="1"/>
          <p:nvPr/>
        </p:nvSpPr>
        <p:spPr>
          <a:xfrm>
            <a:off x="2279576" y="5805265"/>
            <a:ext cx="83013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</a:rPr>
              <a:t>50 tipologie di velivoli diversi, di cui 32 non più in servizio</a:t>
            </a:r>
          </a:p>
          <a:p>
            <a:r>
              <a:rPr lang="it-IT" sz="1200" dirty="0">
                <a:solidFill>
                  <a:schemeClr val="bg1"/>
                </a:solidFill>
              </a:rPr>
              <a:t>(evidenziati in giallo velivoli per i quali si attende la certificazione o la fine della costruzione. Tempi in linea con il 2023) </a:t>
            </a:r>
          </a:p>
        </p:txBody>
      </p:sp>
      <p:sp>
        <p:nvSpPr>
          <p:cNvPr id="15" name="Google Shape;289;p46">
            <a:extLst>
              <a:ext uri="{FF2B5EF4-FFF2-40B4-BE49-F238E27FC236}">
                <a16:creationId xmlns:a16="http://schemas.microsoft.com/office/drawing/2014/main" id="{53AE1CE9-3341-CD42-8570-2806405648A9}"/>
              </a:ext>
            </a:extLst>
          </p:cNvPr>
          <p:cNvSpPr txBox="1"/>
          <p:nvPr/>
        </p:nvSpPr>
        <p:spPr>
          <a:xfrm>
            <a:off x="5058378" y="698270"/>
            <a:ext cx="6978171" cy="584775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3200" i="1">
                <a:solidFill>
                  <a:srgbClr val="1A3650"/>
                </a:solidFill>
                <a:latin typeface="Britannic Bold" panose="020B0903060703020204" pitchFamily="34" charset="0"/>
              </a:defRPr>
            </a:lvl1pPr>
          </a:lstStyle>
          <a:p>
            <a:r>
              <a:rPr lang="it-IT" dirty="0">
                <a:sym typeface="Federo"/>
              </a:rPr>
              <a:t>Flying </a:t>
            </a:r>
            <a:r>
              <a:rPr lang="it-IT" dirty="0" err="1">
                <a:sym typeface="Federo"/>
              </a:rPr>
              <a:t>Museum</a:t>
            </a:r>
            <a:endParaRPr lang="it-IT" dirty="0">
              <a:sym typeface="Federo"/>
            </a:endParaRPr>
          </a:p>
        </p:txBody>
      </p:sp>
      <p:pic>
        <p:nvPicPr>
          <p:cNvPr id="22" name="Immagine 2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564" y="6413175"/>
            <a:ext cx="396000" cy="396000"/>
          </a:xfrm>
          <a:prstGeom prst="rect">
            <a:avLst/>
          </a:prstGeom>
        </p:spPr>
      </p:pic>
      <p:pic>
        <p:nvPicPr>
          <p:cNvPr id="23" name="Immagine 2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477" y="6431175"/>
            <a:ext cx="360000" cy="360000"/>
          </a:xfrm>
          <a:prstGeom prst="rect">
            <a:avLst/>
          </a:prstGeom>
        </p:spPr>
      </p:pic>
      <p:pic>
        <p:nvPicPr>
          <p:cNvPr id="24" name="Immagine 23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4651" y="6431175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59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CE2D819E83821441A5D24D11626F0357" ma:contentTypeVersion="6" ma:contentTypeDescription="Creare un nuovo documento." ma:contentTypeScope="" ma:versionID="f50c260074ba84562959cba1acc608be">
  <xsd:schema xmlns:xsd="http://www.w3.org/2001/XMLSchema" xmlns:xs="http://www.w3.org/2001/XMLSchema" xmlns:p="http://schemas.microsoft.com/office/2006/metadata/properties" xmlns:ns2="b5d1244a-d6f1-401c-837e-6d5667fecf20" xmlns:ns3="9107e0f4-74a1-4d12-b28a-2b2c63fe5b05" xmlns:ns4="ae160605-88e0-4456-8d07-04f4471494e2" targetNamespace="http://schemas.microsoft.com/office/2006/metadata/properties" ma:root="true" ma:fieldsID="ef0df5e13c34cef1a9e6da0f32015394" ns2:_="" ns3:_="" ns4:_="">
    <xsd:import namespace="b5d1244a-d6f1-401c-837e-6d5667fecf20"/>
    <xsd:import namespace="9107e0f4-74a1-4d12-b28a-2b2c63fe5b05"/>
    <xsd:import namespace="ae160605-88e0-4456-8d07-04f4471494e2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AREA_x0020_TEMATICA_x0020_AM100"/>
                <xsd:element ref="ns4:ga805ffad318486aae20af96f3df2fe1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d1244a-d6f1-401c-837e-6d5667fecf20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Valore ID documento" ma:description="Valore dell'ID documento assegnato all'elemento." ma:internalName="_dlc_DocId" ma:readOnly="true">
      <xsd:simpleType>
        <xsd:restriction base="dms:Text"/>
      </xsd:simpleType>
    </xsd:element>
    <xsd:element name="_dlc_DocIdUrl" ma:index="9" nillable="true" ma:displayName="ID documento" ma:description="Collegamento permanente al documento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14" nillable="true" ma:displayName="Taxonomy Catch All Column" ma:hidden="true" ma:list="{b063da93-8271-47b9-8eb0-4291bef5ae13}" ma:internalName="TaxCatchAll" ma:showField="CatchAllData" ma:web="b5d1244a-d6f1-401c-837e-6d5667fecf2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07e0f4-74a1-4d12-b28a-2b2c63fe5b05" elementFormDefault="qualified">
    <xsd:import namespace="http://schemas.microsoft.com/office/2006/documentManagement/types"/>
    <xsd:import namespace="http://schemas.microsoft.com/office/infopath/2007/PartnerControls"/>
    <xsd:element name="AREA_x0020_TEMATICA_x0020_AM100" ma:index="11" ma:displayName="AREA TEMATICA AM100" ma:format="Dropdown" ma:internalName="AREA_x0020_TEMATICA_x0020_AM100">
      <xsd:simpleType>
        <xsd:restriction base="dms:Choice">
          <xsd:enumeration value="ALBUM FIGURINE PANINI"/>
          <xsd:enumeration value="ALMANACCO"/>
          <xsd:enumeration value="BENEFICENZA"/>
          <xsd:enumeration value="COLLANA FUMETTI"/>
          <xsd:enumeration value="CONFERENZA INTERNAZIONALE"/>
          <xsd:enumeration value="CERIMONIA MILITARE"/>
          <xsd:enumeration value="CORSI CULTURA AERONAUTICA"/>
          <xsd:enumeration value="DOCUMENTARIO E SPECIALI TV"/>
          <xsd:enumeration value="DSSE GUIDONIA"/>
          <xsd:enumeration value="EDITORIA"/>
          <xsd:enumeration value="EVENTI SPORTIVI"/>
          <xsd:enumeration value="FILMATO CELEBRATIVO"/>
          <xsd:enumeration value="FLYING MUSEUM"/>
          <xsd:enumeration value="FRANCOBOLLO E ANNULLO POSTALE"/>
          <xsd:enumeration value="GUINNES PRIMATI"/>
          <xsd:enumeration value="LOGO CELEBRATIVO E MASCOTTE"/>
          <xsd:enumeration value="MANIFESTAZIONE AEREA"/>
          <xsd:enumeration value="MONETA 2 EURO"/>
          <xsd:enumeration value="MOSTRE"/>
          <xsd:enumeration value="OGGETTISTICA"/>
          <xsd:enumeration value="PARATA AEREA"/>
          <xsd:enumeration value="PIANO DI COMUNICAZIONE STRATEGICO"/>
          <xsd:enumeration value="SIMPOSI"/>
          <xsd:enumeration value="SPONSOR"/>
          <xsd:enumeration value="UFFICIO DI SUPPORTO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160605-88e0-4456-8d07-04f4471494e2" elementFormDefault="qualified">
    <xsd:import namespace="http://schemas.microsoft.com/office/2006/documentManagement/types"/>
    <xsd:import namespace="http://schemas.microsoft.com/office/infopath/2007/PartnerControls"/>
    <xsd:element name="ga805ffad318486aae20af96f3df2fe1" ma:index="13" ma:taxonomy="true" ma:internalName="ga805ffad318486aae20af96f3df2fe1" ma:taxonomyFieldName="TIPO_x0020_DI_x0020_DOCUMENTO0" ma:displayName="TIPO DI DOCUMENTO" ma:indexed="true" ma:default="" ma:fieldId="{0a805ffa-d318-486a-ae20-af96f3df2fe1}" ma:sspId="601de11b-f8e3-4353-8204-5a0767c64746" ma:termSetId="f7f85c1a-9956-4286-8a2e-389a37dc3a29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5d1244a-d6f1-401c-837e-6d5667fecf20">
      <Value>127</Value>
    </TaxCatchAll>
    <ga805ffad318486aae20af96f3df2fe1 xmlns="ae160605-88e0-4456-8d07-04f4471494e2">
      <Terms xmlns="http://schemas.microsoft.com/office/infopath/2007/PartnerControls">
        <TermInfo xmlns="http://schemas.microsoft.com/office/infopath/2007/PartnerControls">
          <TermName xmlns="http://schemas.microsoft.com/office/infopath/2007/PartnerControls">PRESENTAZIONE</TermName>
          <TermId xmlns="http://schemas.microsoft.com/office/infopath/2007/PartnerControls">1a83ad10-6fa0-4323-ae87-52b9e96fab8e</TermId>
        </TermInfo>
      </Terms>
    </ga805ffad318486aae20af96f3df2fe1>
    <AREA_x0020_TEMATICA_x0020_AM100 xmlns="9107e0f4-74a1-4d12-b28a-2b2c63fe5b05">UFFICIO DI SUPPORTO</AREA_x0020_TEMATICA_x0020_AM100>
    <_dlc_DocId xmlns="b5d1244a-d6f1-401c-837e-6d5667fecf20">VZTZ4PA7UVFY-61888323-402</_dlc_DocId>
    <_dlc_DocIdUrl xmlns="b5d1244a-d6f1-401c-837e-6d5667fecf20">
      <Url>https://web.aeronautica.difesa.it/SMA/Progetti/AM100/_layouts/15/DocIdRedir.aspx?ID=VZTZ4PA7UVFY-61888323-402</Url>
      <Description>VZTZ4PA7UVFY-61888323-402</Description>
    </_dlc_DocIdUrl>
  </documentManagement>
</p:properties>
</file>

<file path=customXml/itemProps1.xml><?xml version="1.0" encoding="utf-8"?>
<ds:datastoreItem xmlns:ds="http://schemas.openxmlformats.org/officeDocument/2006/customXml" ds:itemID="{CDF4666B-8B61-454A-8EFF-46410329160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DA05148-BC60-4046-8D8B-557BDD2A975D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7E6EE5A0-B426-462A-AF5C-A3054684887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5d1244a-d6f1-401c-837e-6d5667fecf20"/>
    <ds:schemaRef ds:uri="9107e0f4-74a1-4d12-b28a-2b2c63fe5b05"/>
    <ds:schemaRef ds:uri="ae160605-88e0-4456-8d07-04f4471494e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D4967A1F-B09F-40B7-8BEC-4340140172D8}">
  <ds:schemaRefs>
    <ds:schemaRef ds:uri="http://schemas.openxmlformats.org/package/2006/metadata/core-properties"/>
    <ds:schemaRef ds:uri="ae160605-88e0-4456-8d07-04f4471494e2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terms/"/>
    <ds:schemaRef ds:uri="http://purl.org/dc/elements/1.1/"/>
    <ds:schemaRef ds:uri="9107e0f4-74a1-4d12-b28a-2b2c63fe5b05"/>
    <ds:schemaRef ds:uri="b5d1244a-d6f1-401c-837e-6d5667fecf20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12749</TotalTime>
  <Words>1547</Words>
  <Application>Microsoft Office PowerPoint</Application>
  <PresentationFormat>Widescreen</PresentationFormat>
  <Paragraphs>353</Paragraphs>
  <Slides>33</Slides>
  <Notes>32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14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33</vt:i4>
      </vt:variant>
    </vt:vector>
  </HeadingPairs>
  <TitlesOfParts>
    <vt:vector size="49" baseType="lpstr">
      <vt:lpstr>Arial</vt:lpstr>
      <vt:lpstr>Arial Rounded MT Bold</vt:lpstr>
      <vt:lpstr>Berlin Sans FB Demi</vt:lpstr>
      <vt:lpstr>Britannic Bold</vt:lpstr>
      <vt:lpstr>Broadway</vt:lpstr>
      <vt:lpstr>Calibri</vt:lpstr>
      <vt:lpstr>Calibri Light</vt:lpstr>
      <vt:lpstr>Federo</vt:lpstr>
      <vt:lpstr>Gill Sans</vt:lpstr>
      <vt:lpstr>Gill Sans Ultra Bold</vt:lpstr>
      <vt:lpstr>Lucida Sans</vt:lpstr>
      <vt:lpstr>Times New Roman</vt:lpstr>
      <vt:lpstr>Verdana</vt:lpstr>
      <vt:lpstr>Wingdings</vt:lpstr>
      <vt:lpstr>1_Tema di Office</vt:lpstr>
      <vt:lpstr>3_Tema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Aeronautica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rosario.giordano@aeronautica.difesa.it</dc:creator>
  <cp:lastModifiedBy>ADAMO, Gen.B.A. Giovanni Francesco - S.M.A.</cp:lastModifiedBy>
  <cp:revision>550</cp:revision>
  <cp:lastPrinted>2021-03-23T11:36:16Z</cp:lastPrinted>
  <dcterms:created xsi:type="dcterms:W3CDTF">2019-09-09T15:14:46Z</dcterms:created>
  <dcterms:modified xsi:type="dcterms:W3CDTF">2022-03-21T15:27:55Z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0x010100CE2D819E83821441A5D24D11626F0357</vt:lpwstr>
  </property>
  <property fmtid="{D5CDD505-2E9C-101B-9397-08002B2CF9AE}" pid="3" name="TIPO DI DOCUMENTO0">
    <vt:lpwstr>127;#PRESENTAZIONE|1a83ad10-6fa0-4323-ae87-52b9e96fab8e</vt:lpwstr>
  </property>
  <property fmtid="{D5CDD505-2E9C-101B-9397-08002B2CF9AE}" pid="4" name="_dlc_DocIdItemGuid">
    <vt:lpwstr>6ef3b07f-37b4-46a0-a411-e145ba8cf440</vt:lpwstr>
  </property>
</Properties>
</file>